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alsamiq Sans Bold" panose="020B0604020202020204" charset="-94"/>
      <p:regular r:id="rId21"/>
    </p:embeddedFont>
    <p:embeddedFont>
      <p:font typeface="Balsamiq Sans" panose="020B0604020202020204" charset="-94"/>
      <p:regular r:id="rId22"/>
    </p:embeddedFont>
    <p:embeddedFont>
      <p:font typeface="Calibri" panose="020F0502020204030204" pitchFamily="34" charset="0"/>
      <p:regular r:id="rId23"/>
      <p:bold r:id="rId24"/>
      <p:italic r:id="rId25"/>
      <p:boldItalic r:id="rId26"/>
    </p:embeddedFont>
    <p:embeddedFont>
      <p:font typeface="Amazing Grotesk" panose="020B0604020202020204" charset="0"/>
      <p:regular r:id="rId27"/>
    </p:embeddedFont>
    <p:embeddedFont>
      <p:font typeface="Paytone One" panose="020B0604020202020204" charset="-94"/>
      <p:regular r:id="rId28"/>
    </p:embeddedFont>
    <p:embeddedFont>
      <p:font typeface="Bungee" panose="020B0604020202020204" charset="-94"/>
      <p:regular r:id="rId29"/>
    </p:embeddedFont>
    <p:embeddedFont>
      <p:font typeface="Mulled Wine Season" panose="020B0604020202020204" charset="-94"/>
      <p:regular r:id="rId30"/>
    </p:embeddedFont>
    <p:embeddedFont>
      <p:font typeface="Redressed" panose="020B0604020202020204" charset="0"/>
      <p:regular r:id="rId31"/>
    </p:embeddedFont>
    <p:embeddedFont>
      <p:font typeface="Alkatra"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49.png"/><Relationship Id="rId7" Type="http://schemas.openxmlformats.org/officeDocument/2006/relationships/image" Target="../media/image34.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36.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34.png"/><Relationship Id="rId3" Type="http://schemas.openxmlformats.org/officeDocument/2006/relationships/image" Target="../media/image49.png"/><Relationship Id="rId7" Type="http://schemas.openxmlformats.org/officeDocument/2006/relationships/image" Target="../media/image43.png"/><Relationship Id="rId12" Type="http://schemas.openxmlformats.org/officeDocument/2006/relationships/image" Target="../media/image72.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91.svg"/><Relationship Id="rId4" Type="http://schemas.openxmlformats.org/officeDocument/2006/relationships/image" Target="../media/image50.png"/><Relationship Id="rId9" Type="http://schemas.openxmlformats.org/officeDocument/2006/relationships/image" Target="../media/image47.png"/><Relationship Id="rId14" Type="http://schemas.openxmlformats.org/officeDocument/2006/relationships/image" Target="../media/image68.sv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98.svg"/><Relationship Id="rId3" Type="http://schemas.openxmlformats.org/officeDocument/2006/relationships/image" Target="../media/image10.svg"/><Relationship Id="rId7" Type="http://schemas.openxmlformats.org/officeDocument/2006/relationships/image" Target="../media/image20.svg"/><Relationship Id="rId12" Type="http://schemas.openxmlformats.org/officeDocument/2006/relationships/image" Target="../media/image52.png"/><Relationship Id="rId17" Type="http://schemas.openxmlformats.org/officeDocument/2006/relationships/image" Target="../media/image72.svg"/><Relationship Id="rId2" Type="http://schemas.openxmlformats.org/officeDocument/2006/relationships/image" Target="../media/image5.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96.svg"/><Relationship Id="rId5" Type="http://schemas.openxmlformats.org/officeDocument/2006/relationships/image" Target="../media/image18.svg"/><Relationship Id="rId15" Type="http://schemas.openxmlformats.org/officeDocument/2006/relationships/image" Target="../media/image68.svg"/><Relationship Id="rId10" Type="http://schemas.openxmlformats.org/officeDocument/2006/relationships/image" Target="../media/image51.png"/><Relationship Id="rId4" Type="http://schemas.openxmlformats.org/officeDocument/2006/relationships/image" Target="../media/image9.png"/><Relationship Id="rId9" Type="http://schemas.openxmlformats.org/officeDocument/2006/relationships/image" Target="../media/image22.sv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54.png"/><Relationship Id="rId7" Type="http://schemas.openxmlformats.org/officeDocument/2006/relationships/image" Target="../media/image3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72.svg"/><Relationship Id="rId4" Type="http://schemas.openxmlformats.org/officeDocument/2006/relationships/image" Target="../media/image55.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47.png"/><Relationship Id="rId3" Type="http://schemas.openxmlformats.org/officeDocument/2006/relationships/image" Target="../media/image54.png"/><Relationship Id="rId7" Type="http://schemas.openxmlformats.org/officeDocument/2006/relationships/image" Target="../media/image34.png"/><Relationship Id="rId12" Type="http://schemas.openxmlformats.org/officeDocument/2006/relationships/image" Target="../media/image86.svg"/><Relationship Id="rId2" Type="http://schemas.openxmlformats.org/officeDocument/2006/relationships/image" Target="../media/image53.png"/><Relationship Id="rId16"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43.png"/><Relationship Id="rId5" Type="http://schemas.openxmlformats.org/officeDocument/2006/relationships/image" Target="../media/image56.png"/><Relationship Id="rId15" Type="http://schemas.openxmlformats.org/officeDocument/2006/relationships/image" Target="../media/image3.png"/><Relationship Id="rId10" Type="http://schemas.openxmlformats.org/officeDocument/2006/relationships/image" Target="../media/image72.svg"/><Relationship Id="rId4" Type="http://schemas.openxmlformats.org/officeDocument/2006/relationships/image" Target="../media/image55.png"/><Relationship Id="rId9" Type="http://schemas.openxmlformats.org/officeDocument/2006/relationships/image" Target="../media/image36.png"/><Relationship Id="rId14" Type="http://schemas.openxmlformats.org/officeDocument/2006/relationships/image" Target="../media/image91.sv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9.png"/><Relationship Id="rId7"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36.png"/><Relationship Id="rId10" Type="http://schemas.openxmlformats.org/officeDocument/2006/relationships/image" Target="../media/image68.svg"/><Relationship Id="rId4" Type="http://schemas.openxmlformats.org/officeDocument/2006/relationships/image" Target="../media/image78.sv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9.png"/><Relationship Id="rId7"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36.png"/><Relationship Id="rId10" Type="http://schemas.openxmlformats.org/officeDocument/2006/relationships/image" Target="../media/image68.svg"/><Relationship Id="rId4" Type="http://schemas.openxmlformats.org/officeDocument/2006/relationships/image" Target="../media/image78.sv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9.png"/><Relationship Id="rId7"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36.png"/><Relationship Id="rId10" Type="http://schemas.openxmlformats.org/officeDocument/2006/relationships/image" Target="../media/image68.svg"/><Relationship Id="rId4" Type="http://schemas.openxmlformats.org/officeDocument/2006/relationships/image" Target="../media/image78.sv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2.svg"/><Relationship Id="rId7"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39.png"/><Relationship Id="rId10" Type="http://schemas.openxmlformats.org/officeDocument/2006/relationships/image" Target="../media/image68.svg"/><Relationship Id="rId4" Type="http://schemas.openxmlformats.org/officeDocument/2006/relationships/image" Target="../media/image5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11.svg"/><Relationship Id="rId3" Type="http://schemas.openxmlformats.org/officeDocument/2006/relationships/image" Target="../media/image4.svg"/><Relationship Id="rId7" Type="http://schemas.openxmlformats.org/officeDocument/2006/relationships/image" Target="../media/image82.svg"/><Relationship Id="rId12" Type="http://schemas.openxmlformats.org/officeDocument/2006/relationships/image" Target="../media/image62.png"/><Relationship Id="rId17" Type="http://schemas.openxmlformats.org/officeDocument/2006/relationships/image" Target="../media/image72.svg"/><Relationship Id="rId2" Type="http://schemas.openxmlformats.org/officeDocument/2006/relationships/image" Target="../media/image2.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78.svg"/><Relationship Id="rId5" Type="http://schemas.openxmlformats.org/officeDocument/2006/relationships/image" Target="../media/image107.svg"/><Relationship Id="rId15" Type="http://schemas.openxmlformats.org/officeDocument/2006/relationships/image" Target="../media/image2.svg"/><Relationship Id="rId10" Type="http://schemas.openxmlformats.org/officeDocument/2006/relationships/image" Target="../media/image39.png"/><Relationship Id="rId4" Type="http://schemas.openxmlformats.org/officeDocument/2006/relationships/image" Target="../media/image60.png"/><Relationship Id="rId9" Type="http://schemas.openxmlformats.org/officeDocument/2006/relationships/image" Target="../media/image109.svg"/><Relationship Id="rId1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6.sv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13" Type="http://schemas.openxmlformats.org/officeDocument/2006/relationships/image" Target="../media/image32.svg"/><Relationship Id="rId18" Type="http://schemas.openxmlformats.org/officeDocument/2006/relationships/image" Target="../media/image19.png"/><Relationship Id="rId26" Type="http://schemas.openxmlformats.org/officeDocument/2006/relationships/image" Target="../media/image23.png"/><Relationship Id="rId39" Type="http://schemas.openxmlformats.org/officeDocument/2006/relationships/image" Target="../media/image58.svg"/><Relationship Id="rId21" Type="http://schemas.openxmlformats.org/officeDocument/2006/relationships/image" Target="../media/image40.svg"/><Relationship Id="rId34" Type="http://schemas.openxmlformats.org/officeDocument/2006/relationships/image" Target="../media/image27.png"/><Relationship Id="rId42" Type="http://schemas.openxmlformats.org/officeDocument/2006/relationships/image" Target="../media/image31.png"/><Relationship Id="rId47" Type="http://schemas.openxmlformats.org/officeDocument/2006/relationships/image" Target="../media/image66.svg"/><Relationship Id="rId50" Type="http://schemas.openxmlformats.org/officeDocument/2006/relationships/image" Target="../media/image34.png"/><Relationship Id="rId7" Type="http://schemas.openxmlformats.org/officeDocument/2006/relationships/image" Target="../media/image26.svg"/><Relationship Id="rId2" Type="http://schemas.openxmlformats.org/officeDocument/2006/relationships/image" Target="../media/image2.png"/><Relationship Id="rId16" Type="http://schemas.openxmlformats.org/officeDocument/2006/relationships/image" Target="../media/image18.png"/><Relationship Id="rId29" Type="http://schemas.openxmlformats.org/officeDocument/2006/relationships/image" Target="../media/image48.svg"/><Relationship Id="rId11" Type="http://schemas.openxmlformats.org/officeDocument/2006/relationships/image" Target="../media/image30.svg"/><Relationship Id="rId24" Type="http://schemas.openxmlformats.org/officeDocument/2006/relationships/image" Target="../media/image22.png"/><Relationship Id="rId32" Type="http://schemas.openxmlformats.org/officeDocument/2006/relationships/image" Target="../media/image26.png"/><Relationship Id="rId37" Type="http://schemas.openxmlformats.org/officeDocument/2006/relationships/image" Target="../media/image56.svg"/><Relationship Id="rId40" Type="http://schemas.openxmlformats.org/officeDocument/2006/relationships/image" Target="../media/image30.png"/><Relationship Id="rId45" Type="http://schemas.openxmlformats.org/officeDocument/2006/relationships/image" Target="../media/image64.svg"/><Relationship Id="rId53" Type="http://schemas.openxmlformats.org/officeDocument/2006/relationships/image" Target="../media/image70.svg"/><Relationship Id="rId5" Type="http://schemas.openxmlformats.org/officeDocument/2006/relationships/image" Target="../media/image24.svg"/><Relationship Id="rId10" Type="http://schemas.openxmlformats.org/officeDocument/2006/relationships/image" Target="../media/image15.png"/><Relationship Id="rId19" Type="http://schemas.openxmlformats.org/officeDocument/2006/relationships/image" Target="../media/image38.svg"/><Relationship Id="rId31" Type="http://schemas.openxmlformats.org/officeDocument/2006/relationships/image" Target="../media/image50.svg"/><Relationship Id="rId44" Type="http://schemas.openxmlformats.org/officeDocument/2006/relationships/image" Target="../media/image32.png"/><Relationship Id="rId52"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28.svg"/><Relationship Id="rId14" Type="http://schemas.openxmlformats.org/officeDocument/2006/relationships/image" Target="../media/image17.png"/><Relationship Id="rId22" Type="http://schemas.openxmlformats.org/officeDocument/2006/relationships/image" Target="../media/image21.png"/><Relationship Id="rId27" Type="http://schemas.openxmlformats.org/officeDocument/2006/relationships/image" Target="../media/image46.svg"/><Relationship Id="rId30" Type="http://schemas.openxmlformats.org/officeDocument/2006/relationships/image" Target="../media/image25.png"/><Relationship Id="rId35" Type="http://schemas.openxmlformats.org/officeDocument/2006/relationships/image" Target="../media/image54.svg"/><Relationship Id="rId43" Type="http://schemas.openxmlformats.org/officeDocument/2006/relationships/image" Target="../media/image62.svg"/><Relationship Id="rId48" Type="http://schemas.openxmlformats.org/officeDocument/2006/relationships/image" Target="../media/image3.png"/><Relationship Id="rId8" Type="http://schemas.openxmlformats.org/officeDocument/2006/relationships/image" Target="../media/image14.png"/><Relationship Id="rId51" Type="http://schemas.openxmlformats.org/officeDocument/2006/relationships/image" Target="../media/image68.svg"/><Relationship Id="rId3" Type="http://schemas.openxmlformats.org/officeDocument/2006/relationships/image" Target="../media/image4.svg"/><Relationship Id="rId12" Type="http://schemas.openxmlformats.org/officeDocument/2006/relationships/image" Target="../media/image16.png"/><Relationship Id="rId17" Type="http://schemas.openxmlformats.org/officeDocument/2006/relationships/image" Target="../media/image36.svg"/><Relationship Id="rId25" Type="http://schemas.openxmlformats.org/officeDocument/2006/relationships/image" Target="../media/image44.svg"/><Relationship Id="rId33" Type="http://schemas.openxmlformats.org/officeDocument/2006/relationships/image" Target="../media/image52.svg"/><Relationship Id="rId38" Type="http://schemas.openxmlformats.org/officeDocument/2006/relationships/image" Target="../media/image29.png"/><Relationship Id="rId46" Type="http://schemas.openxmlformats.org/officeDocument/2006/relationships/image" Target="../media/image33.png"/><Relationship Id="rId20" Type="http://schemas.openxmlformats.org/officeDocument/2006/relationships/image" Target="../media/image20.png"/><Relationship Id="rId41"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13.png"/><Relationship Id="rId15" Type="http://schemas.openxmlformats.org/officeDocument/2006/relationships/image" Target="../media/image34.svg"/><Relationship Id="rId23" Type="http://schemas.openxmlformats.org/officeDocument/2006/relationships/image" Target="../media/image42.svg"/><Relationship Id="rId28" Type="http://schemas.openxmlformats.org/officeDocument/2006/relationships/image" Target="../media/image24.png"/><Relationship Id="rId36" Type="http://schemas.openxmlformats.org/officeDocument/2006/relationships/image" Target="../media/image28.png"/><Relationship Id="rId49"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70.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2.svg"/><Relationship Id="rId5" Type="http://schemas.openxmlformats.org/officeDocument/2006/relationships/image" Target="../media/image44.svg"/><Relationship Id="rId10" Type="http://schemas.openxmlformats.org/officeDocument/2006/relationships/image" Target="../media/image36.png"/><Relationship Id="rId4" Type="http://schemas.openxmlformats.org/officeDocument/2006/relationships/image" Target="../media/image22.png"/><Relationship Id="rId9" Type="http://schemas.openxmlformats.org/officeDocument/2006/relationships/image" Target="../media/image68.sv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2.svg"/><Relationship Id="rId3" Type="http://schemas.openxmlformats.org/officeDocument/2006/relationships/image" Target="../media/image74.svg"/><Relationship Id="rId7" Type="http://schemas.openxmlformats.org/officeDocument/2006/relationships/image" Target="../media/image78.svg"/><Relationship Id="rId12"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68.svg"/><Relationship Id="rId5" Type="http://schemas.openxmlformats.org/officeDocument/2006/relationships/image" Target="../media/image76.svg"/><Relationship Id="rId10" Type="http://schemas.openxmlformats.org/officeDocument/2006/relationships/image" Target="../media/image34.png"/><Relationship Id="rId4" Type="http://schemas.openxmlformats.org/officeDocument/2006/relationships/image" Target="../media/image38.png"/><Relationship Id="rId9" Type="http://schemas.openxmlformats.org/officeDocument/2006/relationships/image" Target="../media/image80.sv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8.svg"/><Relationship Id="rId3" Type="http://schemas.openxmlformats.org/officeDocument/2006/relationships/image" Target="../media/image82.svg"/><Relationship Id="rId7" Type="http://schemas.openxmlformats.org/officeDocument/2006/relationships/image" Target="../media/image86.svg"/><Relationship Id="rId12"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8.svg"/><Relationship Id="rId5" Type="http://schemas.openxmlformats.org/officeDocument/2006/relationships/image" Target="../media/image84.svg"/><Relationship Id="rId15" Type="http://schemas.openxmlformats.org/officeDocument/2006/relationships/image" Target="../media/image72.svg"/><Relationship Id="rId10" Type="http://schemas.openxmlformats.org/officeDocument/2006/relationships/image" Target="../media/image4.png"/><Relationship Id="rId4" Type="http://schemas.openxmlformats.org/officeDocument/2006/relationships/image" Target="../media/image42.png"/><Relationship Id="rId9" Type="http://schemas.openxmlformats.org/officeDocument/2006/relationships/image" Target="../media/image2.sv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5.png"/><Relationship Id="rId7" Type="http://schemas.openxmlformats.org/officeDocument/2006/relationships/image" Target="../media/image36.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34.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36.png"/><Relationship Id="rId3" Type="http://schemas.openxmlformats.org/officeDocument/2006/relationships/image" Target="../media/image45.png"/><Relationship Id="rId7" Type="http://schemas.openxmlformats.org/officeDocument/2006/relationships/image" Target="../media/image43.png"/><Relationship Id="rId12" Type="http://schemas.openxmlformats.org/officeDocument/2006/relationships/image" Target="../media/image6.sv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3.png"/><Relationship Id="rId5" Type="http://schemas.openxmlformats.org/officeDocument/2006/relationships/image" Target="../media/image34.png"/><Relationship Id="rId10" Type="http://schemas.openxmlformats.org/officeDocument/2006/relationships/image" Target="../media/image91.svg"/><Relationship Id="rId4" Type="http://schemas.openxmlformats.org/officeDocument/2006/relationships/image" Target="../media/image46.png"/><Relationship Id="rId9" Type="http://schemas.openxmlformats.org/officeDocument/2006/relationships/image" Target="../media/image47.png"/><Relationship Id="rId14" Type="http://schemas.openxmlformats.org/officeDocument/2006/relationships/image" Target="../media/image7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Freeform 2"/>
          <p:cNvSpPr/>
          <p:nvPr/>
        </p:nvSpPr>
        <p:spPr>
          <a:xfrm>
            <a:off x="1769116" y="559141"/>
            <a:ext cx="1430022" cy="1430022"/>
          </a:xfrm>
          <a:custGeom>
            <a:avLst/>
            <a:gdLst/>
            <a:ahLst/>
            <a:cxnLst/>
            <a:rect l="l" t="t" r="r" b="b"/>
            <a:pathLst>
              <a:path w="1430022" h="1430022">
                <a:moveTo>
                  <a:pt x="0" y="0"/>
                </a:moveTo>
                <a:lnTo>
                  <a:pt x="1430021" y="0"/>
                </a:lnTo>
                <a:lnTo>
                  <a:pt x="1430021" y="1430022"/>
                </a:lnTo>
                <a:lnTo>
                  <a:pt x="0" y="143002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65140" y="3425104"/>
            <a:ext cx="5252469" cy="6861896"/>
          </a:xfrm>
          <a:custGeom>
            <a:avLst/>
            <a:gdLst/>
            <a:ahLst/>
            <a:cxnLst/>
            <a:rect l="l" t="t" r="r" b="b"/>
            <a:pathLst>
              <a:path w="5252469" h="6861896">
                <a:moveTo>
                  <a:pt x="0" y="0"/>
                </a:moveTo>
                <a:lnTo>
                  <a:pt x="5252470" y="0"/>
                </a:lnTo>
                <a:lnTo>
                  <a:pt x="5252470" y="6861896"/>
                </a:lnTo>
                <a:lnTo>
                  <a:pt x="0" y="68618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8914565" y="25417"/>
            <a:ext cx="6814411" cy="5674546"/>
          </a:xfrm>
          <a:custGeom>
            <a:avLst/>
            <a:gdLst/>
            <a:ahLst/>
            <a:cxnLst/>
            <a:rect l="l" t="t" r="r" b="b"/>
            <a:pathLst>
              <a:path w="6814411" h="5674546">
                <a:moveTo>
                  <a:pt x="0" y="0"/>
                </a:moveTo>
                <a:lnTo>
                  <a:pt x="6814411" y="0"/>
                </a:lnTo>
                <a:lnTo>
                  <a:pt x="6814411" y="5674545"/>
                </a:lnTo>
                <a:lnTo>
                  <a:pt x="0" y="56745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8643822" y="1426552"/>
            <a:ext cx="6862982" cy="548227"/>
          </a:xfrm>
          <a:prstGeom prst="rect">
            <a:avLst/>
          </a:prstGeom>
        </p:spPr>
        <p:txBody>
          <a:bodyPr lIns="0" tIns="0" rIns="0" bIns="0" rtlCol="0" anchor="t">
            <a:spAutoFit/>
          </a:bodyPr>
          <a:lstStyle/>
          <a:p>
            <a:pPr algn="ctr">
              <a:lnSpc>
                <a:spcPts val="3926"/>
              </a:lnSpc>
            </a:pPr>
            <a:r>
              <a:rPr lang="en-US" sz="4619" spc="-318">
                <a:solidFill>
                  <a:srgbClr val="344A3D"/>
                </a:solidFill>
                <a:latin typeface="Alkatra"/>
                <a:ea typeface="Alkatra"/>
                <a:cs typeface="Alkatra"/>
                <a:sym typeface="Alkatra"/>
              </a:rPr>
              <a:t>Merhaba Oyuncu</a:t>
            </a:r>
          </a:p>
        </p:txBody>
      </p:sp>
      <p:sp>
        <p:nvSpPr>
          <p:cNvPr id="6" name="TextBox 6"/>
          <p:cNvSpPr txBox="1"/>
          <p:nvPr/>
        </p:nvSpPr>
        <p:spPr>
          <a:xfrm>
            <a:off x="8643822" y="2141563"/>
            <a:ext cx="6862982" cy="1500411"/>
          </a:xfrm>
          <a:prstGeom prst="rect">
            <a:avLst/>
          </a:prstGeom>
        </p:spPr>
        <p:txBody>
          <a:bodyPr lIns="0" tIns="0" rIns="0" bIns="0" rtlCol="0" anchor="t">
            <a:spAutoFit/>
          </a:bodyPr>
          <a:lstStyle/>
          <a:p>
            <a:pPr algn="ctr">
              <a:lnSpc>
                <a:spcPts val="3926"/>
              </a:lnSpc>
            </a:pPr>
            <a:r>
              <a:rPr lang="en-US" sz="4619" spc="-318" dirty="0">
                <a:solidFill>
                  <a:srgbClr val="344A3D"/>
                </a:solidFill>
                <a:latin typeface="Alkatra"/>
                <a:ea typeface="Alkatra"/>
                <a:cs typeface="Alkatra"/>
                <a:sym typeface="Alkatra"/>
              </a:rPr>
              <a:t>Ben Angelo,</a:t>
            </a:r>
          </a:p>
          <a:p>
            <a:pPr algn="ctr">
              <a:lnSpc>
                <a:spcPts val="3926"/>
              </a:lnSpc>
            </a:pPr>
            <a:r>
              <a:rPr lang="tr-TR" sz="4619" spc="-318" dirty="0" err="1">
                <a:solidFill>
                  <a:srgbClr val="344A3D"/>
                </a:solidFill>
                <a:latin typeface="Alkatra"/>
                <a:ea typeface="Alkatra"/>
                <a:cs typeface="Alkatra"/>
                <a:sym typeface="Alkatra"/>
              </a:rPr>
              <a:t>a</a:t>
            </a:r>
            <a:r>
              <a:rPr lang="en-US" sz="4619" spc="-318" dirty="0" smtClean="0">
                <a:solidFill>
                  <a:srgbClr val="344A3D"/>
                </a:solidFill>
                <a:latin typeface="Alkatra"/>
                <a:ea typeface="Alkatra"/>
                <a:cs typeface="Alkatra"/>
                <a:sym typeface="Alkatra"/>
              </a:rPr>
              <a:t>ma </a:t>
            </a:r>
            <a:r>
              <a:rPr lang="en-US" sz="4619" spc="-318" dirty="0" err="1">
                <a:solidFill>
                  <a:srgbClr val="344A3D"/>
                </a:solidFill>
                <a:latin typeface="Alkatra"/>
                <a:ea typeface="Alkatra"/>
                <a:cs typeface="Alkatra"/>
                <a:sym typeface="Alkatra"/>
              </a:rPr>
              <a:t>sen</a:t>
            </a:r>
            <a:r>
              <a:rPr lang="en-US" sz="4619" spc="-318" dirty="0">
                <a:solidFill>
                  <a:srgbClr val="344A3D"/>
                </a:solidFill>
                <a:latin typeface="Alkatra"/>
                <a:ea typeface="Alkatra"/>
                <a:cs typeface="Alkatra"/>
                <a:sym typeface="Alkatra"/>
              </a:rPr>
              <a:t> </a:t>
            </a:r>
            <a:r>
              <a:rPr lang="tr-TR" sz="4619" spc="-318" dirty="0" smtClean="0">
                <a:solidFill>
                  <a:srgbClr val="344A3D"/>
                </a:solidFill>
                <a:latin typeface="Alkatra"/>
                <a:ea typeface="Alkatra"/>
                <a:cs typeface="Alkatra"/>
                <a:sym typeface="Alkatra"/>
              </a:rPr>
              <a:t>bana </a:t>
            </a:r>
            <a:r>
              <a:rPr lang="en-US" sz="4619" spc="-318" dirty="0" err="1" smtClean="0">
                <a:solidFill>
                  <a:srgbClr val="344A3D"/>
                </a:solidFill>
                <a:latin typeface="Alkatra"/>
                <a:ea typeface="Alkatra"/>
                <a:cs typeface="Alkatra"/>
                <a:sym typeface="Alkatra"/>
              </a:rPr>
              <a:t>Dostum</a:t>
            </a:r>
            <a:r>
              <a:rPr lang="en-US" sz="4619" spc="-318" dirty="0" smtClean="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diyebilirsin</a:t>
            </a:r>
            <a:r>
              <a:rPr lang="en-US" sz="4619" spc="-318" dirty="0">
                <a:solidFill>
                  <a:srgbClr val="344A3D"/>
                </a:solidFill>
                <a:latin typeface="Alkatra"/>
                <a:ea typeface="Alkatra"/>
                <a:cs typeface="Alkatra"/>
                <a:sym typeface="Alkatra"/>
              </a:rPr>
              <a:t>.</a:t>
            </a:r>
          </a:p>
        </p:txBody>
      </p:sp>
      <p:sp>
        <p:nvSpPr>
          <p:cNvPr id="7" name="Freeform 7"/>
          <p:cNvSpPr/>
          <p:nvPr/>
        </p:nvSpPr>
        <p:spPr>
          <a:xfrm>
            <a:off x="1028700" y="7929269"/>
            <a:ext cx="2995766" cy="2658062"/>
          </a:xfrm>
          <a:custGeom>
            <a:avLst/>
            <a:gdLst/>
            <a:ahLst/>
            <a:cxnLst/>
            <a:rect l="l" t="t" r="r" b="b"/>
            <a:pathLst>
              <a:path w="2995766" h="2658062">
                <a:moveTo>
                  <a:pt x="0" y="0"/>
                </a:moveTo>
                <a:lnTo>
                  <a:pt x="2995766" y="0"/>
                </a:lnTo>
                <a:lnTo>
                  <a:pt x="2995766" y="2658062"/>
                </a:lnTo>
                <a:lnTo>
                  <a:pt x="0" y="265806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B0202"/>
        </a:solidFill>
        <a:effectLst/>
      </p:bgPr>
    </p:bg>
    <p:spTree>
      <p:nvGrpSpPr>
        <p:cNvPr id="1" name=""/>
        <p:cNvGrpSpPr/>
        <p:nvPr/>
      </p:nvGrpSpPr>
      <p:grpSpPr>
        <a:xfrm>
          <a:off x="0" y="0"/>
          <a:ext cx="0" cy="0"/>
          <a:chOff x="0" y="0"/>
          <a:chExt cx="0" cy="0"/>
        </a:xfrm>
      </p:grpSpPr>
      <p:sp>
        <p:nvSpPr>
          <p:cNvPr id="2" name="Freeform 2"/>
          <p:cNvSpPr/>
          <p:nvPr/>
        </p:nvSpPr>
        <p:spPr>
          <a:xfrm>
            <a:off x="0" y="33618"/>
            <a:ext cx="18288000" cy="10219765"/>
          </a:xfrm>
          <a:custGeom>
            <a:avLst/>
            <a:gdLst/>
            <a:ahLst/>
            <a:cxnLst/>
            <a:rect l="l" t="t" r="r" b="b"/>
            <a:pathLst>
              <a:path w="18288000" h="10219765">
                <a:moveTo>
                  <a:pt x="0" y="0"/>
                </a:moveTo>
                <a:lnTo>
                  <a:pt x="18288000" y="0"/>
                </a:lnTo>
                <a:lnTo>
                  <a:pt x="18288000" y="10219764"/>
                </a:lnTo>
                <a:lnTo>
                  <a:pt x="0" y="10219764"/>
                </a:lnTo>
                <a:lnTo>
                  <a:pt x="0" y="0"/>
                </a:lnTo>
                <a:close/>
              </a:path>
            </a:pathLst>
          </a:custGeom>
          <a:blipFill>
            <a:blip r:embed="rId2"/>
            <a:stretch>
              <a:fillRect/>
            </a:stretch>
          </a:blipFill>
        </p:spPr>
      </p:sp>
      <p:grpSp>
        <p:nvGrpSpPr>
          <p:cNvPr id="3" name="Group 3"/>
          <p:cNvGrpSpPr/>
          <p:nvPr/>
        </p:nvGrpSpPr>
        <p:grpSpPr>
          <a:xfrm>
            <a:off x="0" y="0"/>
            <a:ext cx="18288000" cy="10261883"/>
            <a:chOff x="0" y="0"/>
            <a:chExt cx="3452203" cy="1937123"/>
          </a:xfrm>
        </p:grpSpPr>
        <p:sp>
          <p:nvSpPr>
            <p:cNvPr id="4" name="Freeform 4"/>
            <p:cNvSpPr/>
            <p:nvPr/>
          </p:nvSpPr>
          <p:spPr>
            <a:xfrm>
              <a:off x="0" y="0"/>
              <a:ext cx="3452203" cy="1937123"/>
            </a:xfrm>
            <a:custGeom>
              <a:avLst/>
              <a:gdLst/>
              <a:ahLst/>
              <a:cxnLst/>
              <a:rect l="l" t="t" r="r" b="b"/>
              <a:pathLst>
                <a:path w="3452203" h="1937123">
                  <a:moveTo>
                    <a:pt x="0" y="0"/>
                  </a:moveTo>
                  <a:lnTo>
                    <a:pt x="3452203" y="0"/>
                  </a:lnTo>
                  <a:lnTo>
                    <a:pt x="3452203" y="1937123"/>
                  </a:lnTo>
                  <a:lnTo>
                    <a:pt x="0" y="1937123"/>
                  </a:lnTo>
                  <a:close/>
                </a:path>
              </a:pathLst>
            </a:custGeom>
            <a:gradFill rotWithShape="1">
              <a:gsLst>
                <a:gs pos="0">
                  <a:srgbClr val="FFFFFF">
                    <a:alpha val="0"/>
                  </a:srgbClr>
                </a:gs>
                <a:gs pos="50000">
                  <a:srgbClr val="FFFFFF">
                    <a:alpha val="100000"/>
                  </a:srgbClr>
                </a:gs>
                <a:gs pos="100000">
                  <a:srgbClr val="FFFFFF">
                    <a:alpha val="0"/>
                  </a:srgbClr>
                </a:gs>
              </a:gsLst>
              <a:lin ang="5400000"/>
            </a:gradFill>
          </p:spPr>
        </p:sp>
        <p:sp>
          <p:nvSpPr>
            <p:cNvPr id="5" name="TextBox 5"/>
            <p:cNvSpPr txBox="1"/>
            <p:nvPr/>
          </p:nvSpPr>
          <p:spPr>
            <a:xfrm>
              <a:off x="0" y="28575"/>
              <a:ext cx="3452203" cy="1908548"/>
            </a:xfrm>
            <a:prstGeom prst="rect">
              <a:avLst/>
            </a:prstGeom>
          </p:spPr>
          <p:txBody>
            <a:bodyPr lIns="70877" tIns="70877" rIns="70877" bIns="70877" rtlCol="0" anchor="ctr"/>
            <a:lstStyle/>
            <a:p>
              <a:pPr algn="ctr">
                <a:lnSpc>
                  <a:spcPts val="1495"/>
                </a:lnSpc>
              </a:pPr>
              <a:endParaRPr/>
            </a:p>
          </p:txBody>
        </p:sp>
      </p:grpSp>
      <p:sp>
        <p:nvSpPr>
          <p:cNvPr id="6" name="Freeform 6"/>
          <p:cNvSpPr/>
          <p:nvPr/>
        </p:nvSpPr>
        <p:spPr>
          <a:xfrm>
            <a:off x="6715619" y="3493818"/>
            <a:ext cx="17476741" cy="6793182"/>
          </a:xfrm>
          <a:custGeom>
            <a:avLst/>
            <a:gdLst/>
            <a:ahLst/>
            <a:cxnLst/>
            <a:rect l="l" t="t" r="r" b="b"/>
            <a:pathLst>
              <a:path w="17476741" h="6793182">
                <a:moveTo>
                  <a:pt x="0" y="0"/>
                </a:moveTo>
                <a:lnTo>
                  <a:pt x="17476741" y="0"/>
                </a:lnTo>
                <a:lnTo>
                  <a:pt x="17476741" y="6793182"/>
                </a:lnTo>
                <a:lnTo>
                  <a:pt x="0" y="6793182"/>
                </a:lnTo>
                <a:lnTo>
                  <a:pt x="0" y="0"/>
                </a:lnTo>
                <a:close/>
              </a:path>
            </a:pathLst>
          </a:custGeom>
          <a:blipFill>
            <a:blip r:embed="rId3"/>
            <a:stretch>
              <a:fillRect l="-26211" t="-79976" r="-28191" b="-84844"/>
            </a:stretch>
          </a:blipFill>
        </p:spPr>
      </p:sp>
      <p:sp>
        <p:nvSpPr>
          <p:cNvPr id="7" name="Freeform 7"/>
          <p:cNvSpPr/>
          <p:nvPr/>
        </p:nvSpPr>
        <p:spPr>
          <a:xfrm>
            <a:off x="11700775" y="1706930"/>
            <a:ext cx="7900946" cy="9431766"/>
          </a:xfrm>
          <a:custGeom>
            <a:avLst/>
            <a:gdLst/>
            <a:ahLst/>
            <a:cxnLst/>
            <a:rect l="l" t="t" r="r" b="b"/>
            <a:pathLst>
              <a:path w="7900946" h="9431766">
                <a:moveTo>
                  <a:pt x="0" y="0"/>
                </a:moveTo>
                <a:lnTo>
                  <a:pt x="7900946" y="0"/>
                </a:lnTo>
                <a:lnTo>
                  <a:pt x="7900946" y="9431766"/>
                </a:lnTo>
                <a:lnTo>
                  <a:pt x="0" y="9431766"/>
                </a:lnTo>
                <a:lnTo>
                  <a:pt x="0" y="0"/>
                </a:lnTo>
                <a:close/>
              </a:path>
            </a:pathLst>
          </a:custGeom>
          <a:blipFill>
            <a:blip r:embed="rId4"/>
            <a:stretch>
              <a:fillRect t="-12271" r="-8230" b="-8815"/>
            </a:stretch>
          </a:blipFill>
        </p:spPr>
      </p:sp>
      <p:grpSp>
        <p:nvGrpSpPr>
          <p:cNvPr id="8" name="Group 8"/>
          <p:cNvGrpSpPr/>
          <p:nvPr/>
        </p:nvGrpSpPr>
        <p:grpSpPr>
          <a:xfrm>
            <a:off x="295615" y="7671652"/>
            <a:ext cx="4670161" cy="896517"/>
            <a:chOff x="0" y="0"/>
            <a:chExt cx="1230001" cy="236120"/>
          </a:xfrm>
        </p:grpSpPr>
        <p:sp>
          <p:nvSpPr>
            <p:cNvPr id="9" name="Freeform 9"/>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0" name="TextBox 10"/>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2682" y="7671652"/>
            <a:ext cx="4670161" cy="896517"/>
            <a:chOff x="0" y="0"/>
            <a:chExt cx="1230001" cy="236120"/>
          </a:xfrm>
        </p:grpSpPr>
        <p:sp>
          <p:nvSpPr>
            <p:cNvPr id="12" name="Freeform 12"/>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3" name="TextBox 13"/>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95615" y="8828435"/>
            <a:ext cx="4670161" cy="896517"/>
            <a:chOff x="0" y="0"/>
            <a:chExt cx="1230001" cy="236120"/>
          </a:xfrm>
        </p:grpSpPr>
        <p:sp>
          <p:nvSpPr>
            <p:cNvPr id="15" name="Freeform 15"/>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6" name="TextBox 16"/>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032682" y="8828435"/>
            <a:ext cx="4670161" cy="896517"/>
            <a:chOff x="0" y="0"/>
            <a:chExt cx="1230001" cy="236120"/>
          </a:xfrm>
        </p:grpSpPr>
        <p:sp>
          <p:nvSpPr>
            <p:cNvPr id="18" name="Freeform 18"/>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9" name="TextBox 19"/>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34387" y="7491799"/>
            <a:ext cx="3298062" cy="2257028"/>
          </a:xfrm>
          <a:prstGeom prst="rect">
            <a:avLst/>
          </a:prstGeom>
        </p:spPr>
        <p:txBody>
          <a:bodyPr wrap="square" lIns="0" tIns="0" rIns="0" bIns="0" rtlCol="0" anchor="t">
            <a:spAutoFit/>
          </a:bodyPr>
          <a:lstStyle/>
          <a:p>
            <a:pPr marL="0" lvl="1" indent="0" algn="l">
              <a:lnSpc>
                <a:spcPts val="8815"/>
              </a:lnSpc>
              <a:spcBef>
                <a:spcPct val="0"/>
              </a:spcBef>
            </a:pPr>
            <a:r>
              <a:rPr lang="en-US" sz="4385" dirty="0" err="1" smtClean="0">
                <a:solidFill>
                  <a:srgbClr val="000000"/>
                </a:solidFill>
                <a:latin typeface="Balsamiq Sans"/>
                <a:ea typeface="Balsamiq Sans"/>
                <a:cs typeface="Balsamiq Sans"/>
                <a:sym typeface="Balsamiq Sans"/>
              </a:rPr>
              <a:t>A</a:t>
            </a:r>
            <a:r>
              <a:rPr lang="en-US" sz="4385" u="none" strike="noStrike" dirty="0" err="1" smtClean="0">
                <a:solidFill>
                  <a:srgbClr val="000000"/>
                </a:solidFill>
                <a:latin typeface="Balsamiq Sans"/>
                <a:ea typeface="Balsamiq Sans"/>
                <a:cs typeface="Balsamiq Sans"/>
                <a:sym typeface="Balsamiq Sans"/>
              </a:rPr>
              <a:t>.Ankara</a:t>
            </a:r>
            <a:endParaRPr lang="en-US" sz="4385" u="none" strike="noStrike" dirty="0" smtClean="0">
              <a:solidFill>
                <a:srgbClr val="000000"/>
              </a:solidFill>
              <a:latin typeface="Balsamiq Sans"/>
              <a:ea typeface="Balsamiq Sans"/>
              <a:cs typeface="Balsamiq Sans"/>
              <a:sym typeface="Balsamiq Sans"/>
            </a:endParaRPr>
          </a:p>
          <a:p>
            <a:pPr marL="0" lvl="1" indent="0" algn="l">
              <a:lnSpc>
                <a:spcPts val="8815"/>
              </a:lnSpc>
              <a:spcBef>
                <a:spcPct val="0"/>
              </a:spcBef>
            </a:pPr>
            <a:r>
              <a:rPr lang="en-US" sz="4385" u="none" strike="noStrike" dirty="0" err="1" smtClean="0">
                <a:solidFill>
                  <a:srgbClr val="000000"/>
                </a:solidFill>
                <a:latin typeface="Balsamiq Sans"/>
                <a:ea typeface="Balsamiq Sans"/>
                <a:cs typeface="Balsamiq Sans"/>
                <a:sym typeface="Balsamiq Sans"/>
              </a:rPr>
              <a:t>C.Siirt</a:t>
            </a:r>
            <a:endParaRPr lang="en-US" sz="4385" u="none" strike="noStrike" dirty="0">
              <a:solidFill>
                <a:srgbClr val="000000"/>
              </a:solidFill>
              <a:latin typeface="Balsamiq Sans"/>
              <a:ea typeface="Balsamiq Sans"/>
              <a:cs typeface="Balsamiq Sans"/>
              <a:sym typeface="Balsamiq Sans"/>
            </a:endParaRPr>
          </a:p>
        </p:txBody>
      </p:sp>
      <p:sp>
        <p:nvSpPr>
          <p:cNvPr id="21" name="TextBox 21"/>
          <p:cNvSpPr txBox="1"/>
          <p:nvPr/>
        </p:nvSpPr>
        <p:spPr>
          <a:xfrm>
            <a:off x="5246170" y="7496754"/>
            <a:ext cx="4243184" cy="2120572"/>
          </a:xfrm>
          <a:prstGeom prst="rect">
            <a:avLst/>
          </a:prstGeom>
        </p:spPr>
        <p:txBody>
          <a:bodyPr lIns="0" tIns="0" rIns="0" bIns="0" rtlCol="0" anchor="t">
            <a:spAutoFit/>
          </a:bodyPr>
          <a:lstStyle/>
          <a:p>
            <a:pPr algn="l">
              <a:lnSpc>
                <a:spcPts val="8815"/>
              </a:lnSpc>
            </a:pPr>
            <a:r>
              <a:rPr lang="en-US" sz="4385">
                <a:solidFill>
                  <a:srgbClr val="000000"/>
                </a:solidFill>
                <a:latin typeface="Balsamiq Sans"/>
                <a:ea typeface="Balsamiq Sans"/>
                <a:cs typeface="Balsamiq Sans"/>
                <a:sym typeface="Balsamiq Sans"/>
              </a:rPr>
              <a:t>B. İstanbul</a:t>
            </a:r>
          </a:p>
          <a:p>
            <a:pPr algn="l">
              <a:lnSpc>
                <a:spcPts val="8815"/>
              </a:lnSpc>
            </a:pPr>
            <a:r>
              <a:rPr lang="en-US" sz="4385">
                <a:solidFill>
                  <a:srgbClr val="000000"/>
                </a:solidFill>
                <a:latin typeface="Balsamiq Sans"/>
                <a:ea typeface="Balsamiq Sans"/>
                <a:cs typeface="Balsamiq Sans"/>
                <a:sym typeface="Balsamiq Sans"/>
              </a:rPr>
              <a:t>D. İzmir</a:t>
            </a:r>
          </a:p>
        </p:txBody>
      </p:sp>
      <p:sp>
        <p:nvSpPr>
          <p:cNvPr id="22" name="TextBox 22"/>
          <p:cNvSpPr txBox="1"/>
          <p:nvPr/>
        </p:nvSpPr>
        <p:spPr>
          <a:xfrm>
            <a:off x="97823" y="1873580"/>
            <a:ext cx="9605020" cy="4777642"/>
          </a:xfrm>
          <a:prstGeom prst="rect">
            <a:avLst/>
          </a:prstGeom>
        </p:spPr>
        <p:txBody>
          <a:bodyPr lIns="0" tIns="0" rIns="0" bIns="0" rtlCol="0" anchor="t">
            <a:spAutoFit/>
          </a:bodyPr>
          <a:lstStyle/>
          <a:p>
            <a:pPr algn="ctr">
              <a:lnSpc>
                <a:spcPts val="4763"/>
              </a:lnSpc>
            </a:pPr>
            <a:r>
              <a:rPr lang="en-US" sz="3402">
                <a:solidFill>
                  <a:srgbClr val="000000"/>
                </a:solidFill>
                <a:latin typeface="Paytone One"/>
                <a:ea typeface="Paytone One"/>
                <a:cs typeface="Paytone One"/>
                <a:sym typeface="Paytone One"/>
              </a:rPr>
              <a:t> Türkiye’nin başkentidir ve İç Anadolu Bölgesi'nde yer alır. 1923 yılında Türkiye Cumhuriyeti’nin başkenti ilan edilmiştir. Siyasi ve idari merkez olmasıyla tanınan şehir, aynı zamanda üniversiteleri, müzeleri ve modern şehir yapısıyla dikkat çeker.</a:t>
            </a:r>
          </a:p>
          <a:p>
            <a:pPr algn="ctr">
              <a:lnSpc>
                <a:spcPts val="4763"/>
              </a:lnSpc>
            </a:pPr>
            <a:endParaRPr lang="en-US" sz="3402">
              <a:solidFill>
                <a:srgbClr val="000000"/>
              </a:solidFill>
              <a:latin typeface="Paytone One"/>
              <a:ea typeface="Paytone One"/>
              <a:cs typeface="Paytone One"/>
              <a:sym typeface="Paytone One"/>
            </a:endParaRPr>
          </a:p>
        </p:txBody>
      </p:sp>
      <p:sp>
        <p:nvSpPr>
          <p:cNvPr id="23" name="Freeform 23"/>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4" name="Freeform 24"/>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B0202"/>
        </a:solidFill>
        <a:effectLst/>
      </p:bgPr>
    </p:bg>
    <p:spTree>
      <p:nvGrpSpPr>
        <p:cNvPr id="1" name=""/>
        <p:cNvGrpSpPr/>
        <p:nvPr/>
      </p:nvGrpSpPr>
      <p:grpSpPr>
        <a:xfrm>
          <a:off x="0" y="0"/>
          <a:ext cx="0" cy="0"/>
          <a:chOff x="0" y="0"/>
          <a:chExt cx="0" cy="0"/>
        </a:xfrm>
      </p:grpSpPr>
      <p:sp>
        <p:nvSpPr>
          <p:cNvPr id="2" name="Freeform 2"/>
          <p:cNvSpPr/>
          <p:nvPr/>
        </p:nvSpPr>
        <p:spPr>
          <a:xfrm>
            <a:off x="0" y="33618"/>
            <a:ext cx="18288000" cy="10219765"/>
          </a:xfrm>
          <a:custGeom>
            <a:avLst/>
            <a:gdLst/>
            <a:ahLst/>
            <a:cxnLst/>
            <a:rect l="l" t="t" r="r" b="b"/>
            <a:pathLst>
              <a:path w="18288000" h="10219765">
                <a:moveTo>
                  <a:pt x="0" y="0"/>
                </a:moveTo>
                <a:lnTo>
                  <a:pt x="18288000" y="0"/>
                </a:lnTo>
                <a:lnTo>
                  <a:pt x="18288000" y="10219764"/>
                </a:lnTo>
                <a:lnTo>
                  <a:pt x="0" y="10219764"/>
                </a:lnTo>
                <a:lnTo>
                  <a:pt x="0" y="0"/>
                </a:lnTo>
                <a:close/>
              </a:path>
            </a:pathLst>
          </a:custGeom>
          <a:blipFill>
            <a:blip r:embed="rId2"/>
            <a:stretch>
              <a:fillRect/>
            </a:stretch>
          </a:blipFill>
        </p:spPr>
      </p:sp>
      <p:grpSp>
        <p:nvGrpSpPr>
          <p:cNvPr id="3" name="Group 3"/>
          <p:cNvGrpSpPr/>
          <p:nvPr/>
        </p:nvGrpSpPr>
        <p:grpSpPr>
          <a:xfrm>
            <a:off x="0" y="103862"/>
            <a:ext cx="18288000" cy="10261883"/>
            <a:chOff x="0" y="0"/>
            <a:chExt cx="3452203" cy="1937123"/>
          </a:xfrm>
        </p:grpSpPr>
        <p:sp>
          <p:nvSpPr>
            <p:cNvPr id="4" name="Freeform 4"/>
            <p:cNvSpPr/>
            <p:nvPr/>
          </p:nvSpPr>
          <p:spPr>
            <a:xfrm>
              <a:off x="0" y="0"/>
              <a:ext cx="3452203" cy="1937123"/>
            </a:xfrm>
            <a:custGeom>
              <a:avLst/>
              <a:gdLst/>
              <a:ahLst/>
              <a:cxnLst/>
              <a:rect l="l" t="t" r="r" b="b"/>
              <a:pathLst>
                <a:path w="3452203" h="1937123">
                  <a:moveTo>
                    <a:pt x="0" y="0"/>
                  </a:moveTo>
                  <a:lnTo>
                    <a:pt x="3452203" y="0"/>
                  </a:lnTo>
                  <a:lnTo>
                    <a:pt x="3452203" y="1937123"/>
                  </a:lnTo>
                  <a:lnTo>
                    <a:pt x="0" y="1937123"/>
                  </a:lnTo>
                  <a:close/>
                </a:path>
              </a:pathLst>
            </a:custGeom>
            <a:gradFill rotWithShape="1">
              <a:gsLst>
                <a:gs pos="0">
                  <a:srgbClr val="FFFFFF">
                    <a:alpha val="0"/>
                  </a:srgbClr>
                </a:gs>
                <a:gs pos="50000">
                  <a:srgbClr val="FFFFFF">
                    <a:alpha val="100000"/>
                  </a:srgbClr>
                </a:gs>
                <a:gs pos="100000">
                  <a:srgbClr val="FFFFFF">
                    <a:alpha val="0"/>
                  </a:srgbClr>
                </a:gs>
              </a:gsLst>
              <a:lin ang="5400000"/>
            </a:gradFill>
          </p:spPr>
        </p:sp>
        <p:sp>
          <p:nvSpPr>
            <p:cNvPr id="5" name="TextBox 5"/>
            <p:cNvSpPr txBox="1"/>
            <p:nvPr/>
          </p:nvSpPr>
          <p:spPr>
            <a:xfrm>
              <a:off x="0" y="28575"/>
              <a:ext cx="3452203" cy="1908548"/>
            </a:xfrm>
            <a:prstGeom prst="rect">
              <a:avLst/>
            </a:prstGeom>
          </p:spPr>
          <p:txBody>
            <a:bodyPr lIns="70877" tIns="70877" rIns="70877" bIns="70877" rtlCol="0" anchor="ctr"/>
            <a:lstStyle/>
            <a:p>
              <a:pPr algn="ctr">
                <a:lnSpc>
                  <a:spcPts val="1495"/>
                </a:lnSpc>
              </a:pPr>
              <a:endParaRPr/>
            </a:p>
          </p:txBody>
        </p:sp>
      </p:grpSp>
      <p:sp>
        <p:nvSpPr>
          <p:cNvPr id="6" name="Freeform 6"/>
          <p:cNvSpPr/>
          <p:nvPr/>
        </p:nvSpPr>
        <p:spPr>
          <a:xfrm>
            <a:off x="6715619" y="3493818"/>
            <a:ext cx="17476741" cy="6793182"/>
          </a:xfrm>
          <a:custGeom>
            <a:avLst/>
            <a:gdLst/>
            <a:ahLst/>
            <a:cxnLst/>
            <a:rect l="l" t="t" r="r" b="b"/>
            <a:pathLst>
              <a:path w="17476741" h="6793182">
                <a:moveTo>
                  <a:pt x="0" y="0"/>
                </a:moveTo>
                <a:lnTo>
                  <a:pt x="17476741" y="0"/>
                </a:lnTo>
                <a:lnTo>
                  <a:pt x="17476741" y="6793182"/>
                </a:lnTo>
                <a:lnTo>
                  <a:pt x="0" y="6793182"/>
                </a:lnTo>
                <a:lnTo>
                  <a:pt x="0" y="0"/>
                </a:lnTo>
                <a:close/>
              </a:path>
            </a:pathLst>
          </a:custGeom>
          <a:blipFill>
            <a:blip r:embed="rId3"/>
            <a:stretch>
              <a:fillRect l="-26211" t="-79976" r="-28191" b="-84844"/>
            </a:stretch>
          </a:blipFill>
        </p:spPr>
      </p:sp>
      <p:sp>
        <p:nvSpPr>
          <p:cNvPr id="7" name="Freeform 7"/>
          <p:cNvSpPr/>
          <p:nvPr/>
        </p:nvSpPr>
        <p:spPr>
          <a:xfrm>
            <a:off x="11700775" y="1706930"/>
            <a:ext cx="7900946" cy="9431766"/>
          </a:xfrm>
          <a:custGeom>
            <a:avLst/>
            <a:gdLst/>
            <a:ahLst/>
            <a:cxnLst/>
            <a:rect l="l" t="t" r="r" b="b"/>
            <a:pathLst>
              <a:path w="7900946" h="9431766">
                <a:moveTo>
                  <a:pt x="0" y="0"/>
                </a:moveTo>
                <a:lnTo>
                  <a:pt x="7900946" y="0"/>
                </a:lnTo>
                <a:lnTo>
                  <a:pt x="7900946" y="9431766"/>
                </a:lnTo>
                <a:lnTo>
                  <a:pt x="0" y="9431766"/>
                </a:lnTo>
                <a:lnTo>
                  <a:pt x="0" y="0"/>
                </a:lnTo>
                <a:close/>
              </a:path>
            </a:pathLst>
          </a:custGeom>
          <a:blipFill>
            <a:blip r:embed="rId4"/>
            <a:stretch>
              <a:fillRect t="-12271" r="-8230" b="-8815"/>
            </a:stretch>
          </a:blipFill>
        </p:spPr>
      </p:sp>
      <p:grpSp>
        <p:nvGrpSpPr>
          <p:cNvPr id="8" name="Group 8"/>
          <p:cNvGrpSpPr/>
          <p:nvPr/>
        </p:nvGrpSpPr>
        <p:grpSpPr>
          <a:xfrm>
            <a:off x="295615" y="7671652"/>
            <a:ext cx="4670161" cy="896517"/>
            <a:chOff x="0" y="0"/>
            <a:chExt cx="1230001" cy="236120"/>
          </a:xfrm>
        </p:grpSpPr>
        <p:sp>
          <p:nvSpPr>
            <p:cNvPr id="9" name="Freeform 9"/>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0" name="TextBox 10"/>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2682" y="7671652"/>
            <a:ext cx="4670161" cy="896517"/>
            <a:chOff x="0" y="0"/>
            <a:chExt cx="1230001" cy="236120"/>
          </a:xfrm>
        </p:grpSpPr>
        <p:sp>
          <p:nvSpPr>
            <p:cNvPr id="12" name="Freeform 12"/>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3" name="TextBox 13"/>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95615" y="8828435"/>
            <a:ext cx="4670161" cy="896517"/>
            <a:chOff x="0" y="0"/>
            <a:chExt cx="1230001" cy="236120"/>
          </a:xfrm>
        </p:grpSpPr>
        <p:sp>
          <p:nvSpPr>
            <p:cNvPr id="15" name="Freeform 15"/>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6" name="TextBox 16"/>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032682" y="8828435"/>
            <a:ext cx="4670161" cy="896517"/>
            <a:chOff x="0" y="0"/>
            <a:chExt cx="1230001" cy="236120"/>
          </a:xfrm>
        </p:grpSpPr>
        <p:sp>
          <p:nvSpPr>
            <p:cNvPr id="18" name="Freeform 18"/>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9" name="TextBox 19"/>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34387" y="7491799"/>
            <a:ext cx="2354845" cy="2130483"/>
          </a:xfrm>
          <a:prstGeom prst="rect">
            <a:avLst/>
          </a:prstGeom>
        </p:spPr>
        <p:txBody>
          <a:bodyPr lIns="0" tIns="0" rIns="0" bIns="0" rtlCol="0" anchor="t">
            <a:spAutoFit/>
          </a:bodyPr>
          <a:lstStyle/>
          <a:p>
            <a:pPr marL="0" lvl="1" indent="0" algn="l">
              <a:lnSpc>
                <a:spcPts val="8815"/>
              </a:lnSpc>
              <a:spcBef>
                <a:spcPct val="0"/>
              </a:spcBef>
            </a:pPr>
            <a:r>
              <a:rPr lang="en-US" sz="4385">
                <a:solidFill>
                  <a:srgbClr val="000000"/>
                </a:solidFill>
                <a:latin typeface="Balsamiq Sans"/>
                <a:ea typeface="Balsamiq Sans"/>
                <a:cs typeface="Balsamiq Sans"/>
                <a:sym typeface="Balsamiq Sans"/>
              </a:rPr>
              <a:t>A</a:t>
            </a:r>
            <a:r>
              <a:rPr lang="en-US" sz="4385" u="none" strike="noStrike">
                <a:solidFill>
                  <a:srgbClr val="000000"/>
                </a:solidFill>
                <a:latin typeface="Balsamiq Sans"/>
                <a:ea typeface="Balsamiq Sans"/>
                <a:cs typeface="Balsamiq Sans"/>
                <a:sym typeface="Balsamiq Sans"/>
              </a:rPr>
              <a:t>. Ankara</a:t>
            </a:r>
          </a:p>
          <a:p>
            <a:pPr marL="0" lvl="1" indent="0" algn="l">
              <a:lnSpc>
                <a:spcPts val="8815"/>
              </a:lnSpc>
              <a:spcBef>
                <a:spcPct val="0"/>
              </a:spcBef>
            </a:pPr>
            <a:r>
              <a:rPr lang="en-US" sz="4385" u="none" strike="noStrike">
                <a:solidFill>
                  <a:srgbClr val="000000"/>
                </a:solidFill>
                <a:latin typeface="Balsamiq Sans"/>
                <a:ea typeface="Balsamiq Sans"/>
                <a:cs typeface="Balsamiq Sans"/>
                <a:sym typeface="Balsamiq Sans"/>
              </a:rPr>
              <a:t>C. Siirt</a:t>
            </a:r>
          </a:p>
        </p:txBody>
      </p:sp>
      <p:sp>
        <p:nvSpPr>
          <p:cNvPr id="21" name="TextBox 21"/>
          <p:cNvSpPr txBox="1"/>
          <p:nvPr/>
        </p:nvSpPr>
        <p:spPr>
          <a:xfrm>
            <a:off x="5246170" y="7496754"/>
            <a:ext cx="4243184" cy="2120572"/>
          </a:xfrm>
          <a:prstGeom prst="rect">
            <a:avLst/>
          </a:prstGeom>
        </p:spPr>
        <p:txBody>
          <a:bodyPr lIns="0" tIns="0" rIns="0" bIns="0" rtlCol="0" anchor="t">
            <a:spAutoFit/>
          </a:bodyPr>
          <a:lstStyle/>
          <a:p>
            <a:pPr algn="l">
              <a:lnSpc>
                <a:spcPts val="8815"/>
              </a:lnSpc>
            </a:pPr>
            <a:r>
              <a:rPr lang="en-US" sz="4385">
                <a:solidFill>
                  <a:srgbClr val="000000"/>
                </a:solidFill>
                <a:latin typeface="Balsamiq Sans"/>
                <a:ea typeface="Balsamiq Sans"/>
                <a:cs typeface="Balsamiq Sans"/>
                <a:sym typeface="Balsamiq Sans"/>
              </a:rPr>
              <a:t>B. İstanbul</a:t>
            </a:r>
          </a:p>
          <a:p>
            <a:pPr algn="l">
              <a:lnSpc>
                <a:spcPts val="8815"/>
              </a:lnSpc>
            </a:pPr>
            <a:r>
              <a:rPr lang="en-US" sz="4385">
                <a:solidFill>
                  <a:srgbClr val="000000"/>
                </a:solidFill>
                <a:latin typeface="Balsamiq Sans"/>
                <a:ea typeface="Balsamiq Sans"/>
                <a:cs typeface="Balsamiq Sans"/>
                <a:sym typeface="Balsamiq Sans"/>
              </a:rPr>
              <a:t>D. İzmir</a:t>
            </a:r>
          </a:p>
        </p:txBody>
      </p:sp>
      <p:sp>
        <p:nvSpPr>
          <p:cNvPr id="22" name="Freeform 22"/>
          <p:cNvSpPr/>
          <p:nvPr/>
        </p:nvSpPr>
        <p:spPr>
          <a:xfrm flipH="1" flipV="1">
            <a:off x="6838817" y="103862"/>
            <a:ext cx="5728052" cy="4769905"/>
          </a:xfrm>
          <a:custGeom>
            <a:avLst/>
            <a:gdLst/>
            <a:ahLst/>
            <a:cxnLst/>
            <a:rect l="l" t="t" r="r" b="b"/>
            <a:pathLst>
              <a:path w="5728052" h="4769905">
                <a:moveTo>
                  <a:pt x="5728051" y="4769904"/>
                </a:moveTo>
                <a:lnTo>
                  <a:pt x="0" y="4769904"/>
                </a:lnTo>
                <a:lnTo>
                  <a:pt x="0" y="0"/>
                </a:lnTo>
                <a:lnTo>
                  <a:pt x="5728051" y="0"/>
                </a:lnTo>
                <a:lnTo>
                  <a:pt x="5728051" y="4769904"/>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3" name="TextBox 23"/>
          <p:cNvSpPr txBox="1"/>
          <p:nvPr/>
        </p:nvSpPr>
        <p:spPr>
          <a:xfrm>
            <a:off x="6271351" y="2193324"/>
            <a:ext cx="6862982" cy="548227"/>
          </a:xfrm>
          <a:prstGeom prst="rect">
            <a:avLst/>
          </a:prstGeom>
        </p:spPr>
        <p:txBody>
          <a:bodyPr lIns="0" tIns="0" rIns="0" bIns="0" rtlCol="0" anchor="t">
            <a:spAutoFit/>
          </a:bodyPr>
          <a:lstStyle/>
          <a:p>
            <a:pPr algn="ctr">
              <a:lnSpc>
                <a:spcPts val="3926"/>
              </a:lnSpc>
            </a:pPr>
            <a:r>
              <a:rPr lang="en-US" sz="4619" spc="-318">
                <a:solidFill>
                  <a:srgbClr val="344A3D"/>
                </a:solidFill>
                <a:latin typeface="Alkatra"/>
                <a:ea typeface="Alkatra"/>
                <a:cs typeface="Alkatra"/>
                <a:sym typeface="Alkatra"/>
              </a:rPr>
              <a:t>İnanılmaz</a:t>
            </a:r>
          </a:p>
        </p:txBody>
      </p:sp>
      <p:grpSp>
        <p:nvGrpSpPr>
          <p:cNvPr id="24" name="Group 24"/>
          <p:cNvGrpSpPr/>
          <p:nvPr/>
        </p:nvGrpSpPr>
        <p:grpSpPr>
          <a:xfrm>
            <a:off x="295615" y="7671652"/>
            <a:ext cx="4670161" cy="896517"/>
            <a:chOff x="0" y="0"/>
            <a:chExt cx="1230001" cy="236120"/>
          </a:xfrm>
        </p:grpSpPr>
        <p:sp>
          <p:nvSpPr>
            <p:cNvPr id="25" name="Freeform 25"/>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gradFill rotWithShape="1">
              <a:gsLst>
                <a:gs pos="0">
                  <a:srgbClr val="0097B2">
                    <a:alpha val="100000"/>
                  </a:srgbClr>
                </a:gs>
                <a:gs pos="100000">
                  <a:srgbClr val="7ED957">
                    <a:alpha val="100000"/>
                  </a:srgbClr>
                </a:gs>
              </a:gsLst>
              <a:lin ang="0"/>
            </a:gradFill>
            <a:ln w="38100" cap="rnd">
              <a:solidFill>
                <a:srgbClr val="D78F28"/>
              </a:solidFill>
              <a:prstDash val="solid"/>
              <a:round/>
            </a:ln>
          </p:spPr>
        </p:sp>
        <p:sp>
          <p:nvSpPr>
            <p:cNvPr id="26" name="TextBox 26"/>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032682" y="7671652"/>
            <a:ext cx="4670161" cy="896517"/>
            <a:chOff x="0" y="0"/>
            <a:chExt cx="1230001" cy="236120"/>
          </a:xfrm>
        </p:grpSpPr>
        <p:sp>
          <p:nvSpPr>
            <p:cNvPr id="28" name="Freeform 28"/>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29" name="TextBox 29"/>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295615" y="8828435"/>
            <a:ext cx="4670161" cy="896517"/>
            <a:chOff x="0" y="0"/>
            <a:chExt cx="1230001" cy="236120"/>
          </a:xfrm>
        </p:grpSpPr>
        <p:sp>
          <p:nvSpPr>
            <p:cNvPr id="31" name="Freeform 31"/>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32" name="TextBox 32"/>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5032682" y="8828435"/>
            <a:ext cx="4670161" cy="896517"/>
            <a:chOff x="0" y="0"/>
            <a:chExt cx="1230001" cy="236120"/>
          </a:xfrm>
        </p:grpSpPr>
        <p:sp>
          <p:nvSpPr>
            <p:cNvPr id="34" name="Freeform 34"/>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35" name="TextBox 35"/>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634387" y="7491799"/>
            <a:ext cx="2354845" cy="2130483"/>
          </a:xfrm>
          <a:prstGeom prst="rect">
            <a:avLst/>
          </a:prstGeom>
        </p:spPr>
        <p:txBody>
          <a:bodyPr lIns="0" tIns="0" rIns="0" bIns="0" rtlCol="0" anchor="t">
            <a:spAutoFit/>
          </a:bodyPr>
          <a:lstStyle/>
          <a:p>
            <a:pPr marL="0" lvl="1" indent="0" algn="l">
              <a:lnSpc>
                <a:spcPts val="8815"/>
              </a:lnSpc>
              <a:spcBef>
                <a:spcPct val="0"/>
              </a:spcBef>
            </a:pPr>
            <a:r>
              <a:rPr lang="en-US" sz="4385">
                <a:solidFill>
                  <a:srgbClr val="000000"/>
                </a:solidFill>
                <a:latin typeface="Balsamiq Sans"/>
                <a:ea typeface="Balsamiq Sans"/>
                <a:cs typeface="Balsamiq Sans"/>
                <a:sym typeface="Balsamiq Sans"/>
              </a:rPr>
              <a:t>A</a:t>
            </a:r>
            <a:r>
              <a:rPr lang="en-US" sz="4385" u="none" strike="noStrike">
                <a:solidFill>
                  <a:srgbClr val="000000"/>
                </a:solidFill>
                <a:latin typeface="Balsamiq Sans"/>
                <a:ea typeface="Balsamiq Sans"/>
                <a:cs typeface="Balsamiq Sans"/>
                <a:sym typeface="Balsamiq Sans"/>
              </a:rPr>
              <a:t>. Ankara</a:t>
            </a:r>
          </a:p>
          <a:p>
            <a:pPr marL="0" lvl="1" indent="0" algn="l">
              <a:lnSpc>
                <a:spcPts val="8815"/>
              </a:lnSpc>
              <a:spcBef>
                <a:spcPct val="0"/>
              </a:spcBef>
            </a:pPr>
            <a:r>
              <a:rPr lang="en-US" sz="4385" u="none" strike="noStrike">
                <a:solidFill>
                  <a:srgbClr val="000000"/>
                </a:solidFill>
                <a:latin typeface="Balsamiq Sans"/>
                <a:ea typeface="Balsamiq Sans"/>
                <a:cs typeface="Balsamiq Sans"/>
                <a:sym typeface="Balsamiq Sans"/>
              </a:rPr>
              <a:t>C. Siirt</a:t>
            </a:r>
          </a:p>
        </p:txBody>
      </p:sp>
      <p:sp>
        <p:nvSpPr>
          <p:cNvPr id="37" name="TextBox 37"/>
          <p:cNvSpPr txBox="1"/>
          <p:nvPr/>
        </p:nvSpPr>
        <p:spPr>
          <a:xfrm>
            <a:off x="5246170" y="7496754"/>
            <a:ext cx="4243184" cy="2120572"/>
          </a:xfrm>
          <a:prstGeom prst="rect">
            <a:avLst/>
          </a:prstGeom>
        </p:spPr>
        <p:txBody>
          <a:bodyPr lIns="0" tIns="0" rIns="0" bIns="0" rtlCol="0" anchor="t">
            <a:spAutoFit/>
          </a:bodyPr>
          <a:lstStyle/>
          <a:p>
            <a:pPr algn="l">
              <a:lnSpc>
                <a:spcPts val="8815"/>
              </a:lnSpc>
            </a:pPr>
            <a:r>
              <a:rPr lang="en-US" sz="4385">
                <a:solidFill>
                  <a:srgbClr val="000000"/>
                </a:solidFill>
                <a:latin typeface="Balsamiq Sans"/>
                <a:ea typeface="Balsamiq Sans"/>
                <a:cs typeface="Balsamiq Sans"/>
                <a:sym typeface="Balsamiq Sans"/>
              </a:rPr>
              <a:t>B. İstanbul</a:t>
            </a:r>
          </a:p>
          <a:p>
            <a:pPr algn="l">
              <a:lnSpc>
                <a:spcPts val="8815"/>
              </a:lnSpc>
            </a:pPr>
            <a:r>
              <a:rPr lang="en-US" sz="4385">
                <a:solidFill>
                  <a:srgbClr val="000000"/>
                </a:solidFill>
                <a:latin typeface="Balsamiq Sans"/>
                <a:ea typeface="Balsamiq Sans"/>
                <a:cs typeface="Balsamiq Sans"/>
                <a:sym typeface="Balsamiq Sans"/>
              </a:rPr>
              <a:t>D. İzmir</a:t>
            </a:r>
          </a:p>
        </p:txBody>
      </p:sp>
      <p:sp>
        <p:nvSpPr>
          <p:cNvPr id="38" name="Freeform 38"/>
          <p:cNvSpPr/>
          <p:nvPr/>
        </p:nvSpPr>
        <p:spPr>
          <a:xfrm rot="-3743026">
            <a:off x="4437310" y="3832417"/>
            <a:ext cx="1651746" cy="540572"/>
          </a:xfrm>
          <a:custGeom>
            <a:avLst/>
            <a:gdLst/>
            <a:ahLst/>
            <a:cxnLst/>
            <a:rect l="l" t="t" r="r" b="b"/>
            <a:pathLst>
              <a:path w="1651746" h="540572">
                <a:moveTo>
                  <a:pt x="0" y="0"/>
                </a:moveTo>
                <a:lnTo>
                  <a:pt x="1651746" y="0"/>
                </a:lnTo>
                <a:lnTo>
                  <a:pt x="1651746" y="540571"/>
                </a:lnTo>
                <a:lnTo>
                  <a:pt x="0" y="54057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39" name="Freeform 39"/>
          <p:cNvSpPr/>
          <p:nvPr/>
        </p:nvSpPr>
        <p:spPr>
          <a:xfrm rot="-5400000">
            <a:off x="2059261" y="6076973"/>
            <a:ext cx="1698859" cy="555990"/>
          </a:xfrm>
          <a:custGeom>
            <a:avLst/>
            <a:gdLst/>
            <a:ahLst/>
            <a:cxnLst/>
            <a:rect l="l" t="t" r="r" b="b"/>
            <a:pathLst>
              <a:path w="1698859" h="555990">
                <a:moveTo>
                  <a:pt x="0" y="0"/>
                </a:moveTo>
                <a:lnTo>
                  <a:pt x="1698859" y="0"/>
                </a:lnTo>
                <a:lnTo>
                  <a:pt x="1698859" y="555990"/>
                </a:lnTo>
                <a:lnTo>
                  <a:pt x="0" y="55599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0" name="Freeform 40"/>
          <p:cNvSpPr/>
          <p:nvPr/>
        </p:nvSpPr>
        <p:spPr>
          <a:xfrm rot="-3563614">
            <a:off x="2905334" y="2521658"/>
            <a:ext cx="2400372" cy="785576"/>
          </a:xfrm>
          <a:custGeom>
            <a:avLst/>
            <a:gdLst/>
            <a:ahLst/>
            <a:cxnLst/>
            <a:rect l="l" t="t" r="r" b="b"/>
            <a:pathLst>
              <a:path w="2400372" h="785576">
                <a:moveTo>
                  <a:pt x="0" y="0"/>
                </a:moveTo>
                <a:lnTo>
                  <a:pt x="2400372" y="0"/>
                </a:lnTo>
                <a:lnTo>
                  <a:pt x="2400372" y="785576"/>
                </a:lnTo>
                <a:lnTo>
                  <a:pt x="0" y="78557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1" name="Freeform 41"/>
          <p:cNvSpPr/>
          <p:nvPr/>
        </p:nvSpPr>
        <p:spPr>
          <a:xfrm rot="-7306028">
            <a:off x="1632607" y="3652014"/>
            <a:ext cx="1297989" cy="424796"/>
          </a:xfrm>
          <a:custGeom>
            <a:avLst/>
            <a:gdLst/>
            <a:ahLst/>
            <a:cxnLst/>
            <a:rect l="l" t="t" r="r" b="b"/>
            <a:pathLst>
              <a:path w="1297989" h="424796">
                <a:moveTo>
                  <a:pt x="0" y="0"/>
                </a:moveTo>
                <a:lnTo>
                  <a:pt x="1297988" y="0"/>
                </a:lnTo>
                <a:lnTo>
                  <a:pt x="1297988" y="424796"/>
                </a:lnTo>
                <a:lnTo>
                  <a:pt x="0" y="42479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2" name="Freeform 42"/>
          <p:cNvSpPr/>
          <p:nvPr/>
        </p:nvSpPr>
        <p:spPr>
          <a:xfrm rot="5135618">
            <a:off x="3474200" y="5694027"/>
            <a:ext cx="1598143" cy="523028"/>
          </a:xfrm>
          <a:custGeom>
            <a:avLst/>
            <a:gdLst/>
            <a:ahLst/>
            <a:cxnLst/>
            <a:rect l="l" t="t" r="r" b="b"/>
            <a:pathLst>
              <a:path w="1598143" h="523028">
                <a:moveTo>
                  <a:pt x="0" y="0"/>
                </a:moveTo>
                <a:lnTo>
                  <a:pt x="1598143" y="0"/>
                </a:lnTo>
                <a:lnTo>
                  <a:pt x="1598143" y="523028"/>
                </a:lnTo>
                <a:lnTo>
                  <a:pt x="0" y="52302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3" name="Freeform 43"/>
          <p:cNvSpPr/>
          <p:nvPr/>
        </p:nvSpPr>
        <p:spPr>
          <a:xfrm rot="2700000">
            <a:off x="383054" y="5397902"/>
            <a:ext cx="1958756" cy="641047"/>
          </a:xfrm>
          <a:custGeom>
            <a:avLst/>
            <a:gdLst/>
            <a:ahLst/>
            <a:cxnLst/>
            <a:rect l="l" t="t" r="r" b="b"/>
            <a:pathLst>
              <a:path w="1958756" h="641047">
                <a:moveTo>
                  <a:pt x="0" y="0"/>
                </a:moveTo>
                <a:lnTo>
                  <a:pt x="1958756" y="0"/>
                </a:lnTo>
                <a:lnTo>
                  <a:pt x="1958756" y="641047"/>
                </a:lnTo>
                <a:lnTo>
                  <a:pt x="0" y="64104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4" name="Freeform 44"/>
          <p:cNvSpPr/>
          <p:nvPr/>
        </p:nvSpPr>
        <p:spPr>
          <a:xfrm rot="-3806096">
            <a:off x="4363693" y="6141266"/>
            <a:ext cx="1781959" cy="583187"/>
          </a:xfrm>
          <a:custGeom>
            <a:avLst/>
            <a:gdLst/>
            <a:ahLst/>
            <a:cxnLst/>
            <a:rect l="l" t="t" r="r" b="b"/>
            <a:pathLst>
              <a:path w="1781959" h="583187">
                <a:moveTo>
                  <a:pt x="0" y="0"/>
                </a:moveTo>
                <a:lnTo>
                  <a:pt x="1781959" y="0"/>
                </a:lnTo>
                <a:lnTo>
                  <a:pt x="1781959" y="583187"/>
                </a:lnTo>
                <a:lnTo>
                  <a:pt x="0" y="5831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5" name="Freeform 45"/>
          <p:cNvSpPr/>
          <p:nvPr/>
        </p:nvSpPr>
        <p:spPr>
          <a:xfrm rot="5798976">
            <a:off x="2773557" y="5010066"/>
            <a:ext cx="1848835" cy="605073"/>
          </a:xfrm>
          <a:custGeom>
            <a:avLst/>
            <a:gdLst/>
            <a:ahLst/>
            <a:cxnLst/>
            <a:rect l="l" t="t" r="r" b="b"/>
            <a:pathLst>
              <a:path w="1848835" h="605073">
                <a:moveTo>
                  <a:pt x="0" y="0"/>
                </a:moveTo>
                <a:lnTo>
                  <a:pt x="1848834" y="0"/>
                </a:lnTo>
                <a:lnTo>
                  <a:pt x="1848834" y="605073"/>
                </a:lnTo>
                <a:lnTo>
                  <a:pt x="0" y="60507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6" name="Freeform 46"/>
          <p:cNvSpPr/>
          <p:nvPr/>
        </p:nvSpPr>
        <p:spPr>
          <a:xfrm rot="807363">
            <a:off x="-84921" y="622558"/>
            <a:ext cx="6058618" cy="6000530"/>
          </a:xfrm>
          <a:custGeom>
            <a:avLst/>
            <a:gdLst/>
            <a:ahLst/>
            <a:cxnLst/>
            <a:rect l="l" t="t" r="r" b="b"/>
            <a:pathLst>
              <a:path w="6058618" h="6000530">
                <a:moveTo>
                  <a:pt x="0" y="0"/>
                </a:moveTo>
                <a:lnTo>
                  <a:pt x="6058619" y="0"/>
                </a:lnTo>
                <a:lnTo>
                  <a:pt x="6058619" y="6000530"/>
                </a:lnTo>
                <a:lnTo>
                  <a:pt x="0" y="600053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47" name="Freeform 47"/>
          <p:cNvSpPr/>
          <p:nvPr/>
        </p:nvSpPr>
        <p:spPr>
          <a:xfrm rot="-1165012">
            <a:off x="-747708" y="1102438"/>
            <a:ext cx="6058618" cy="6000530"/>
          </a:xfrm>
          <a:custGeom>
            <a:avLst/>
            <a:gdLst/>
            <a:ahLst/>
            <a:cxnLst/>
            <a:rect l="l" t="t" r="r" b="b"/>
            <a:pathLst>
              <a:path w="6058618" h="6000530">
                <a:moveTo>
                  <a:pt x="0" y="0"/>
                </a:moveTo>
                <a:lnTo>
                  <a:pt x="6058618" y="0"/>
                </a:lnTo>
                <a:lnTo>
                  <a:pt x="6058618" y="6000530"/>
                </a:lnTo>
                <a:lnTo>
                  <a:pt x="0" y="600053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48" name="Freeform 48"/>
          <p:cNvSpPr/>
          <p:nvPr/>
        </p:nvSpPr>
        <p:spPr>
          <a:xfrm rot="-2700000">
            <a:off x="5803912" y="5610643"/>
            <a:ext cx="1569575" cy="513679"/>
          </a:xfrm>
          <a:custGeom>
            <a:avLst/>
            <a:gdLst/>
            <a:ahLst/>
            <a:cxnLst/>
            <a:rect l="l" t="t" r="r" b="b"/>
            <a:pathLst>
              <a:path w="1569575" h="513679">
                <a:moveTo>
                  <a:pt x="0" y="0"/>
                </a:moveTo>
                <a:lnTo>
                  <a:pt x="1569575" y="0"/>
                </a:lnTo>
                <a:lnTo>
                  <a:pt x="1569575" y="513679"/>
                </a:lnTo>
                <a:lnTo>
                  <a:pt x="0" y="51367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9" name="Freeform 49"/>
          <p:cNvSpPr/>
          <p:nvPr/>
        </p:nvSpPr>
        <p:spPr>
          <a:xfrm rot="-1165012">
            <a:off x="-595308" y="1254838"/>
            <a:ext cx="6058618" cy="6000530"/>
          </a:xfrm>
          <a:custGeom>
            <a:avLst/>
            <a:gdLst/>
            <a:ahLst/>
            <a:cxnLst/>
            <a:rect l="l" t="t" r="r" b="b"/>
            <a:pathLst>
              <a:path w="6058618" h="6000530">
                <a:moveTo>
                  <a:pt x="0" y="0"/>
                </a:moveTo>
                <a:lnTo>
                  <a:pt x="6058618" y="0"/>
                </a:lnTo>
                <a:lnTo>
                  <a:pt x="6058618" y="6000530"/>
                </a:lnTo>
                <a:lnTo>
                  <a:pt x="0" y="600053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50" name="Freeform 50"/>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51" name="Freeform 51"/>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Freeform 2"/>
          <p:cNvSpPr/>
          <p:nvPr/>
        </p:nvSpPr>
        <p:spPr>
          <a:xfrm>
            <a:off x="13707516" y="-1238526"/>
            <a:ext cx="5004222" cy="4114800"/>
          </a:xfrm>
          <a:custGeom>
            <a:avLst/>
            <a:gdLst/>
            <a:ahLst/>
            <a:cxnLst/>
            <a:rect l="l" t="t" r="r" b="b"/>
            <a:pathLst>
              <a:path w="5004222" h="4114800">
                <a:moveTo>
                  <a:pt x="0" y="0"/>
                </a:moveTo>
                <a:lnTo>
                  <a:pt x="5004223" y="0"/>
                </a:lnTo>
                <a:lnTo>
                  <a:pt x="5004223"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76709" y="1028700"/>
            <a:ext cx="2077212" cy="781787"/>
          </a:xfrm>
          <a:custGeom>
            <a:avLst/>
            <a:gdLst/>
            <a:ahLst/>
            <a:cxnLst/>
            <a:rect l="l" t="t" r="r" b="b"/>
            <a:pathLst>
              <a:path w="2077212" h="781787">
                <a:moveTo>
                  <a:pt x="0" y="0"/>
                </a:moveTo>
                <a:lnTo>
                  <a:pt x="2077212" y="0"/>
                </a:lnTo>
                <a:lnTo>
                  <a:pt x="2077212" y="781787"/>
                </a:lnTo>
                <a:lnTo>
                  <a:pt x="0" y="7817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2910401">
            <a:off x="12719670" y="84427"/>
            <a:ext cx="1466938" cy="2055097"/>
          </a:xfrm>
          <a:custGeom>
            <a:avLst/>
            <a:gdLst/>
            <a:ahLst/>
            <a:cxnLst/>
            <a:rect l="l" t="t" r="r" b="b"/>
            <a:pathLst>
              <a:path w="1466938" h="2055097">
                <a:moveTo>
                  <a:pt x="0" y="0"/>
                </a:moveTo>
                <a:lnTo>
                  <a:pt x="1466938" y="0"/>
                </a:lnTo>
                <a:lnTo>
                  <a:pt x="1466938" y="2055097"/>
                </a:lnTo>
                <a:lnTo>
                  <a:pt x="0" y="205509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6117341" y="8924166"/>
            <a:ext cx="1934457" cy="668267"/>
          </a:xfrm>
          <a:custGeom>
            <a:avLst/>
            <a:gdLst/>
            <a:ahLst/>
            <a:cxnLst/>
            <a:rect l="l" t="t" r="r" b="b"/>
            <a:pathLst>
              <a:path w="1934457" h="668267">
                <a:moveTo>
                  <a:pt x="0" y="0"/>
                </a:moveTo>
                <a:lnTo>
                  <a:pt x="1934457" y="0"/>
                </a:lnTo>
                <a:lnTo>
                  <a:pt x="1934457" y="668268"/>
                </a:lnTo>
                <a:lnTo>
                  <a:pt x="0" y="66826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6117341" y="2362654"/>
            <a:ext cx="6368569" cy="854639"/>
          </a:xfrm>
          <a:prstGeom prst="rect">
            <a:avLst/>
          </a:prstGeom>
        </p:spPr>
        <p:txBody>
          <a:bodyPr lIns="0" tIns="0" rIns="0" bIns="0" rtlCol="0" anchor="t">
            <a:spAutoFit/>
          </a:bodyPr>
          <a:lstStyle/>
          <a:p>
            <a:pPr algn="ctr">
              <a:lnSpc>
                <a:spcPts val="6968"/>
              </a:lnSpc>
            </a:pPr>
            <a:r>
              <a:rPr lang="en-US" sz="4977" b="1">
                <a:solidFill>
                  <a:srgbClr val="181B22"/>
                </a:solidFill>
                <a:latin typeface="Balsamiq Sans Bold"/>
                <a:ea typeface="Balsamiq Sans Bold"/>
                <a:cs typeface="Balsamiq Sans Bold"/>
                <a:sym typeface="Balsamiq Sans Bold"/>
              </a:rPr>
              <a:t>HARIKASIN !</a:t>
            </a:r>
          </a:p>
        </p:txBody>
      </p:sp>
      <p:sp>
        <p:nvSpPr>
          <p:cNvPr id="7" name="TextBox 7"/>
          <p:cNvSpPr txBox="1"/>
          <p:nvPr/>
        </p:nvSpPr>
        <p:spPr>
          <a:xfrm>
            <a:off x="5336238" y="3569718"/>
            <a:ext cx="8371279" cy="2607239"/>
          </a:xfrm>
          <a:prstGeom prst="rect">
            <a:avLst/>
          </a:prstGeom>
        </p:spPr>
        <p:txBody>
          <a:bodyPr lIns="0" tIns="0" rIns="0" bIns="0" rtlCol="0" anchor="t">
            <a:spAutoFit/>
          </a:bodyPr>
          <a:lstStyle/>
          <a:p>
            <a:pPr algn="ctr">
              <a:lnSpc>
                <a:spcPts val="6968"/>
              </a:lnSpc>
            </a:pPr>
            <a:r>
              <a:rPr lang="en-US" sz="4977" b="1">
                <a:solidFill>
                  <a:srgbClr val="181B22"/>
                </a:solidFill>
                <a:latin typeface="Balsamiq Sans Bold"/>
                <a:ea typeface="Balsamiq Sans Bold"/>
                <a:cs typeface="Balsamiq Sans Bold"/>
                <a:sym typeface="Balsamiq Sans Bold"/>
              </a:rPr>
              <a:t>SANA DAHA SONRA ULAŞABILMEMIZ IÇIN BIR G-MAİL HESABIN VAR MI ?</a:t>
            </a:r>
          </a:p>
        </p:txBody>
      </p:sp>
      <p:grpSp>
        <p:nvGrpSpPr>
          <p:cNvPr id="8" name="Group 8"/>
          <p:cNvGrpSpPr/>
          <p:nvPr/>
        </p:nvGrpSpPr>
        <p:grpSpPr>
          <a:xfrm>
            <a:off x="6117341" y="6634156"/>
            <a:ext cx="6340145" cy="896517"/>
            <a:chOff x="0" y="0"/>
            <a:chExt cx="1669832" cy="236120"/>
          </a:xfrm>
        </p:grpSpPr>
        <p:sp>
          <p:nvSpPr>
            <p:cNvPr id="9" name="Freeform 9"/>
            <p:cNvSpPr/>
            <p:nvPr/>
          </p:nvSpPr>
          <p:spPr>
            <a:xfrm>
              <a:off x="0" y="0"/>
              <a:ext cx="1669832" cy="236120"/>
            </a:xfrm>
            <a:custGeom>
              <a:avLst/>
              <a:gdLst/>
              <a:ahLst/>
              <a:cxnLst/>
              <a:rect l="l" t="t" r="r" b="b"/>
              <a:pathLst>
                <a:path w="1669832" h="236120">
                  <a:moveTo>
                    <a:pt x="47623" y="0"/>
                  </a:moveTo>
                  <a:lnTo>
                    <a:pt x="1622210" y="0"/>
                  </a:lnTo>
                  <a:cubicBezTo>
                    <a:pt x="1634840" y="0"/>
                    <a:pt x="1646953" y="5017"/>
                    <a:pt x="1655884" y="13948"/>
                  </a:cubicBezTo>
                  <a:cubicBezTo>
                    <a:pt x="1664815" y="22879"/>
                    <a:pt x="1669832" y="34992"/>
                    <a:pt x="1669832" y="47623"/>
                  </a:cubicBezTo>
                  <a:lnTo>
                    <a:pt x="1669832" y="188497"/>
                  </a:lnTo>
                  <a:cubicBezTo>
                    <a:pt x="1669832" y="214798"/>
                    <a:pt x="1648511" y="236120"/>
                    <a:pt x="1622210" y="236120"/>
                  </a:cubicBezTo>
                  <a:lnTo>
                    <a:pt x="47623" y="236120"/>
                  </a:lnTo>
                  <a:cubicBezTo>
                    <a:pt x="34992" y="236120"/>
                    <a:pt x="22879" y="231102"/>
                    <a:pt x="13948" y="222171"/>
                  </a:cubicBezTo>
                  <a:cubicBezTo>
                    <a:pt x="5017" y="213240"/>
                    <a:pt x="0" y="201127"/>
                    <a:pt x="0" y="188497"/>
                  </a:cubicBezTo>
                  <a:lnTo>
                    <a:pt x="0" y="47623"/>
                  </a:lnTo>
                  <a:cubicBezTo>
                    <a:pt x="0" y="34992"/>
                    <a:pt x="5017" y="22879"/>
                    <a:pt x="13948" y="13948"/>
                  </a:cubicBezTo>
                  <a:cubicBezTo>
                    <a:pt x="22879" y="5017"/>
                    <a:pt x="34992" y="0"/>
                    <a:pt x="47623" y="0"/>
                  </a:cubicBezTo>
                  <a:close/>
                </a:path>
              </a:pathLst>
            </a:custGeom>
            <a:solidFill>
              <a:srgbClr val="F7F3F0"/>
            </a:solidFill>
            <a:ln w="38100" cap="rnd">
              <a:solidFill>
                <a:srgbClr val="D78F28"/>
              </a:solidFill>
              <a:prstDash val="solid"/>
              <a:round/>
            </a:ln>
          </p:spPr>
        </p:sp>
        <p:sp>
          <p:nvSpPr>
            <p:cNvPr id="10" name="TextBox 10"/>
            <p:cNvSpPr txBox="1"/>
            <p:nvPr/>
          </p:nvSpPr>
          <p:spPr>
            <a:xfrm>
              <a:off x="0" y="-38100"/>
              <a:ext cx="1669832" cy="27422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8652444" y="6405414"/>
            <a:ext cx="3194056" cy="1011102"/>
          </a:xfrm>
          <a:prstGeom prst="rect">
            <a:avLst/>
          </a:prstGeom>
        </p:spPr>
        <p:txBody>
          <a:bodyPr lIns="0" tIns="0" rIns="0" bIns="0" rtlCol="0" anchor="t">
            <a:spAutoFit/>
          </a:bodyPr>
          <a:lstStyle/>
          <a:p>
            <a:pPr marL="0" lvl="1" indent="0" algn="l">
              <a:lnSpc>
                <a:spcPts val="8815"/>
              </a:lnSpc>
              <a:spcBef>
                <a:spcPct val="0"/>
              </a:spcBef>
            </a:pPr>
            <a:r>
              <a:rPr lang="en-US" sz="4385">
                <a:solidFill>
                  <a:srgbClr val="000000"/>
                </a:solidFill>
                <a:latin typeface="Balsamiq Sans"/>
                <a:ea typeface="Balsamiq Sans"/>
                <a:cs typeface="Balsamiq Sans"/>
                <a:sym typeface="Balsamiq Sans"/>
              </a:rPr>
              <a:t>@gmail.com</a:t>
            </a:r>
          </a:p>
        </p:txBody>
      </p:sp>
      <p:sp>
        <p:nvSpPr>
          <p:cNvPr id="12" name="Freeform 12"/>
          <p:cNvSpPr/>
          <p:nvPr/>
        </p:nvSpPr>
        <p:spPr>
          <a:xfrm>
            <a:off x="13488175" y="4967660"/>
            <a:ext cx="4799825" cy="5126026"/>
          </a:xfrm>
          <a:custGeom>
            <a:avLst/>
            <a:gdLst/>
            <a:ahLst/>
            <a:cxnLst/>
            <a:rect l="l" t="t" r="r" b="b"/>
            <a:pathLst>
              <a:path w="4799825" h="5126026">
                <a:moveTo>
                  <a:pt x="0" y="0"/>
                </a:moveTo>
                <a:lnTo>
                  <a:pt x="4799825" y="0"/>
                </a:lnTo>
                <a:lnTo>
                  <a:pt x="4799825" y="5126027"/>
                </a:lnTo>
                <a:lnTo>
                  <a:pt x="0" y="512602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3" name="Freeform 13"/>
          <p:cNvSpPr/>
          <p:nvPr/>
        </p:nvSpPr>
        <p:spPr>
          <a:xfrm rot="682193">
            <a:off x="699846" y="4425956"/>
            <a:ext cx="3767342" cy="5312918"/>
          </a:xfrm>
          <a:custGeom>
            <a:avLst/>
            <a:gdLst/>
            <a:ahLst/>
            <a:cxnLst/>
            <a:rect l="l" t="t" r="r" b="b"/>
            <a:pathLst>
              <a:path w="3767342" h="5312918">
                <a:moveTo>
                  <a:pt x="0" y="0"/>
                </a:moveTo>
                <a:lnTo>
                  <a:pt x="3767342" y="0"/>
                </a:lnTo>
                <a:lnTo>
                  <a:pt x="3767342" y="5312918"/>
                </a:lnTo>
                <a:lnTo>
                  <a:pt x="0" y="531291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4" name="Freeform 14"/>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5" name="Freeform 15"/>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grpSp>
        <p:nvGrpSpPr>
          <p:cNvPr id="16" name="Group 16"/>
          <p:cNvGrpSpPr/>
          <p:nvPr/>
        </p:nvGrpSpPr>
        <p:grpSpPr>
          <a:xfrm>
            <a:off x="7558230" y="7877776"/>
            <a:ext cx="3486790" cy="699289"/>
            <a:chOff x="0" y="0"/>
            <a:chExt cx="918332" cy="184175"/>
          </a:xfrm>
        </p:grpSpPr>
        <p:sp>
          <p:nvSpPr>
            <p:cNvPr id="17" name="Freeform 17"/>
            <p:cNvSpPr/>
            <p:nvPr/>
          </p:nvSpPr>
          <p:spPr>
            <a:xfrm>
              <a:off x="0" y="0"/>
              <a:ext cx="918332" cy="184175"/>
            </a:xfrm>
            <a:custGeom>
              <a:avLst/>
              <a:gdLst/>
              <a:ahLst/>
              <a:cxnLst/>
              <a:rect l="l" t="t" r="r" b="b"/>
              <a:pathLst>
                <a:path w="918332" h="184175">
                  <a:moveTo>
                    <a:pt x="86594" y="0"/>
                  </a:moveTo>
                  <a:lnTo>
                    <a:pt x="831738" y="0"/>
                  </a:lnTo>
                  <a:cubicBezTo>
                    <a:pt x="879562" y="0"/>
                    <a:pt x="918332" y="38769"/>
                    <a:pt x="918332" y="86594"/>
                  </a:cubicBezTo>
                  <a:lnTo>
                    <a:pt x="918332" y="97581"/>
                  </a:lnTo>
                  <a:cubicBezTo>
                    <a:pt x="918332" y="120547"/>
                    <a:pt x="909208" y="142573"/>
                    <a:pt x="892969" y="158812"/>
                  </a:cubicBezTo>
                  <a:cubicBezTo>
                    <a:pt x="876729" y="175052"/>
                    <a:pt x="854704" y="184175"/>
                    <a:pt x="831738" y="184175"/>
                  </a:cubicBezTo>
                  <a:lnTo>
                    <a:pt x="86594" y="184175"/>
                  </a:lnTo>
                  <a:cubicBezTo>
                    <a:pt x="38769" y="184175"/>
                    <a:pt x="0" y="145405"/>
                    <a:pt x="0" y="97581"/>
                  </a:cubicBezTo>
                  <a:lnTo>
                    <a:pt x="0" y="86594"/>
                  </a:lnTo>
                  <a:cubicBezTo>
                    <a:pt x="0" y="38769"/>
                    <a:pt x="38769" y="0"/>
                    <a:pt x="86594" y="0"/>
                  </a:cubicBezTo>
                  <a:close/>
                </a:path>
              </a:pathLst>
            </a:custGeom>
            <a:solidFill>
              <a:srgbClr val="679FDB"/>
            </a:solidFill>
            <a:ln w="38100" cap="rnd">
              <a:solidFill>
                <a:srgbClr val="D78F28"/>
              </a:solidFill>
              <a:prstDash val="solid"/>
              <a:round/>
            </a:ln>
          </p:spPr>
        </p:sp>
        <p:sp>
          <p:nvSpPr>
            <p:cNvPr id="18" name="TextBox 18"/>
            <p:cNvSpPr txBox="1"/>
            <p:nvPr/>
          </p:nvSpPr>
          <p:spPr>
            <a:xfrm>
              <a:off x="0" y="-38100"/>
              <a:ext cx="918332" cy="22227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7831724" y="7605449"/>
            <a:ext cx="2815818" cy="971616"/>
          </a:xfrm>
          <a:prstGeom prst="rect">
            <a:avLst/>
          </a:prstGeom>
        </p:spPr>
        <p:txBody>
          <a:bodyPr lIns="0" tIns="0" rIns="0" bIns="0" rtlCol="0" anchor="t">
            <a:spAutoFit/>
          </a:bodyPr>
          <a:lstStyle/>
          <a:p>
            <a:pPr marL="0" lvl="1" indent="0" algn="l">
              <a:lnSpc>
                <a:spcPts val="8420"/>
              </a:lnSpc>
              <a:spcBef>
                <a:spcPct val="0"/>
              </a:spcBef>
            </a:pPr>
            <a:r>
              <a:rPr lang="en-US" sz="4189">
                <a:solidFill>
                  <a:srgbClr val="000000"/>
                </a:solidFill>
                <a:latin typeface="Balsamiq Sans"/>
                <a:ea typeface="Balsamiq Sans"/>
                <a:cs typeface="Balsamiq Sans"/>
                <a:sym typeface="Balsamiq Sans"/>
              </a:rPr>
              <a:t>DEVAM 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2589139" y="7831390"/>
            <a:ext cx="4670161" cy="896517"/>
            <a:chOff x="0" y="0"/>
            <a:chExt cx="1230001" cy="236120"/>
          </a:xfrm>
        </p:grpSpPr>
        <p:sp>
          <p:nvSpPr>
            <p:cNvPr id="4" name="Freeform 4"/>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5" name="TextBox 5"/>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852073" y="8988173"/>
            <a:ext cx="4670161" cy="896517"/>
            <a:chOff x="0" y="0"/>
            <a:chExt cx="1230001" cy="236120"/>
          </a:xfrm>
        </p:grpSpPr>
        <p:sp>
          <p:nvSpPr>
            <p:cNvPr id="7" name="Freeform 7"/>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8" name="TextBox 8"/>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852073" y="7831390"/>
            <a:ext cx="4670161" cy="896517"/>
            <a:chOff x="0" y="0"/>
            <a:chExt cx="1230001" cy="236120"/>
          </a:xfrm>
        </p:grpSpPr>
        <p:sp>
          <p:nvSpPr>
            <p:cNvPr id="10" name="Freeform 10"/>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1" name="TextBox 11"/>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589139" y="8988173"/>
            <a:ext cx="4670161" cy="896517"/>
            <a:chOff x="0" y="0"/>
            <a:chExt cx="1230001" cy="236120"/>
          </a:xfrm>
        </p:grpSpPr>
        <p:sp>
          <p:nvSpPr>
            <p:cNvPr id="13" name="Freeform 13"/>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4" name="TextBox 14"/>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2802628" y="7656493"/>
            <a:ext cx="4243184" cy="2120572"/>
          </a:xfrm>
          <a:prstGeom prst="rect">
            <a:avLst/>
          </a:prstGeom>
        </p:spPr>
        <p:txBody>
          <a:bodyPr lIns="0" tIns="0" rIns="0" bIns="0" rtlCol="0" anchor="t">
            <a:spAutoFit/>
          </a:bodyPr>
          <a:lstStyle/>
          <a:p>
            <a:pPr algn="l">
              <a:lnSpc>
                <a:spcPts val="8815"/>
              </a:lnSpc>
            </a:pPr>
            <a:r>
              <a:rPr lang="en-US" sz="4385">
                <a:solidFill>
                  <a:srgbClr val="000000"/>
                </a:solidFill>
                <a:latin typeface="Balsamiq Sans"/>
                <a:ea typeface="Balsamiq Sans"/>
                <a:cs typeface="Balsamiq Sans"/>
                <a:sym typeface="Balsamiq Sans"/>
              </a:rPr>
              <a:t>B. İzmir</a:t>
            </a:r>
          </a:p>
          <a:p>
            <a:pPr algn="l">
              <a:lnSpc>
                <a:spcPts val="8815"/>
              </a:lnSpc>
            </a:pPr>
            <a:r>
              <a:rPr lang="en-US" sz="4385">
                <a:solidFill>
                  <a:srgbClr val="000000"/>
                </a:solidFill>
                <a:latin typeface="Balsamiq Sans"/>
                <a:ea typeface="Balsamiq Sans"/>
                <a:cs typeface="Balsamiq Sans"/>
                <a:sym typeface="Balsamiq Sans"/>
              </a:rPr>
              <a:t>D. İstanbul</a:t>
            </a:r>
          </a:p>
        </p:txBody>
      </p:sp>
      <p:sp>
        <p:nvSpPr>
          <p:cNvPr id="16" name="TextBox 16"/>
          <p:cNvSpPr txBox="1"/>
          <p:nvPr/>
        </p:nvSpPr>
        <p:spPr>
          <a:xfrm>
            <a:off x="8182486" y="7646582"/>
            <a:ext cx="4620004" cy="2130483"/>
          </a:xfrm>
          <a:prstGeom prst="rect">
            <a:avLst/>
          </a:prstGeom>
        </p:spPr>
        <p:txBody>
          <a:bodyPr lIns="0" tIns="0" rIns="0" bIns="0" rtlCol="0" anchor="t">
            <a:spAutoFit/>
          </a:bodyPr>
          <a:lstStyle/>
          <a:p>
            <a:pPr marL="0" lvl="1" indent="0" algn="l">
              <a:lnSpc>
                <a:spcPts val="8815"/>
              </a:lnSpc>
              <a:spcBef>
                <a:spcPct val="0"/>
              </a:spcBef>
            </a:pPr>
            <a:r>
              <a:rPr lang="en-US" sz="4385">
                <a:solidFill>
                  <a:srgbClr val="000000"/>
                </a:solidFill>
                <a:latin typeface="Balsamiq Sans"/>
                <a:ea typeface="Balsamiq Sans"/>
                <a:cs typeface="Balsamiq Sans"/>
                <a:sym typeface="Balsamiq Sans"/>
              </a:rPr>
              <a:t>A</a:t>
            </a:r>
            <a:r>
              <a:rPr lang="en-US" sz="4385" u="none" strike="noStrike">
                <a:solidFill>
                  <a:srgbClr val="000000"/>
                </a:solidFill>
                <a:latin typeface="Balsamiq Sans"/>
                <a:ea typeface="Balsamiq Sans"/>
                <a:cs typeface="Balsamiq Sans"/>
                <a:sym typeface="Balsamiq Sans"/>
              </a:rPr>
              <a:t>. Ankara</a:t>
            </a:r>
          </a:p>
          <a:p>
            <a:pPr marL="0" lvl="1" indent="0" algn="l">
              <a:lnSpc>
                <a:spcPts val="8815"/>
              </a:lnSpc>
              <a:spcBef>
                <a:spcPct val="0"/>
              </a:spcBef>
            </a:pPr>
            <a:r>
              <a:rPr lang="en-US" sz="4385" u="none" strike="noStrike">
                <a:solidFill>
                  <a:srgbClr val="000000"/>
                </a:solidFill>
                <a:latin typeface="Balsamiq Sans"/>
                <a:ea typeface="Balsamiq Sans"/>
                <a:cs typeface="Balsamiq Sans"/>
                <a:sym typeface="Balsamiq Sans"/>
              </a:rPr>
              <a:t>C. Siirt</a:t>
            </a:r>
          </a:p>
        </p:txBody>
      </p:sp>
      <p:sp>
        <p:nvSpPr>
          <p:cNvPr id="17" name="Freeform 17"/>
          <p:cNvSpPr/>
          <p:nvPr/>
        </p:nvSpPr>
        <p:spPr>
          <a:xfrm rot="304675" flipH="1">
            <a:off x="-1671463" y="-1885005"/>
            <a:ext cx="10280942" cy="7362153"/>
          </a:xfrm>
          <a:custGeom>
            <a:avLst/>
            <a:gdLst/>
            <a:ahLst/>
            <a:cxnLst/>
            <a:rect l="l" t="t" r="r" b="b"/>
            <a:pathLst>
              <a:path w="10280942" h="7362153">
                <a:moveTo>
                  <a:pt x="10280941" y="0"/>
                </a:moveTo>
                <a:lnTo>
                  <a:pt x="0" y="0"/>
                </a:lnTo>
                <a:lnTo>
                  <a:pt x="0" y="7362153"/>
                </a:lnTo>
                <a:lnTo>
                  <a:pt x="10280941" y="7362153"/>
                </a:lnTo>
                <a:lnTo>
                  <a:pt x="10280941" y="0"/>
                </a:lnTo>
                <a:close/>
              </a:path>
            </a:pathLst>
          </a:custGeom>
          <a:blipFill>
            <a:blip r:embed="rId3"/>
            <a:stretch>
              <a:fillRect t="-52168" r="-30653" b="-121509"/>
            </a:stretch>
          </a:blipFill>
        </p:spPr>
      </p:sp>
      <p:sp>
        <p:nvSpPr>
          <p:cNvPr id="18" name="Freeform 18"/>
          <p:cNvSpPr/>
          <p:nvPr/>
        </p:nvSpPr>
        <p:spPr>
          <a:xfrm>
            <a:off x="1364197" y="437957"/>
            <a:ext cx="3875044" cy="10287000"/>
          </a:xfrm>
          <a:custGeom>
            <a:avLst/>
            <a:gdLst/>
            <a:ahLst/>
            <a:cxnLst/>
            <a:rect l="l" t="t" r="r" b="b"/>
            <a:pathLst>
              <a:path w="3875044" h="10287000">
                <a:moveTo>
                  <a:pt x="0" y="0"/>
                </a:moveTo>
                <a:lnTo>
                  <a:pt x="3875044" y="0"/>
                </a:lnTo>
                <a:lnTo>
                  <a:pt x="3875044" y="10287000"/>
                </a:lnTo>
                <a:lnTo>
                  <a:pt x="0" y="10287000"/>
                </a:lnTo>
                <a:lnTo>
                  <a:pt x="0" y="0"/>
                </a:lnTo>
                <a:close/>
              </a:path>
            </a:pathLst>
          </a:custGeom>
          <a:blipFill>
            <a:blip r:embed="rId4"/>
            <a:stretch>
              <a:fillRect l="-61894" t="-8400" r="-50874" b="-11822"/>
            </a:stretch>
          </a:blipFill>
        </p:spPr>
      </p:sp>
      <p:sp>
        <p:nvSpPr>
          <p:cNvPr id="19" name="Freeform 19"/>
          <p:cNvSpPr/>
          <p:nvPr/>
        </p:nvSpPr>
        <p:spPr>
          <a:xfrm rot="566873" flipH="1">
            <a:off x="2917048" y="1712751"/>
            <a:ext cx="1103920" cy="1541995"/>
          </a:xfrm>
          <a:custGeom>
            <a:avLst/>
            <a:gdLst/>
            <a:ahLst/>
            <a:cxnLst/>
            <a:rect l="l" t="t" r="r" b="b"/>
            <a:pathLst>
              <a:path w="1103920" h="1541995">
                <a:moveTo>
                  <a:pt x="1103920" y="0"/>
                </a:moveTo>
                <a:lnTo>
                  <a:pt x="0" y="0"/>
                </a:lnTo>
                <a:lnTo>
                  <a:pt x="0" y="1541994"/>
                </a:lnTo>
                <a:lnTo>
                  <a:pt x="1103920" y="1541994"/>
                </a:lnTo>
                <a:lnTo>
                  <a:pt x="1103920" y="0"/>
                </a:lnTo>
                <a:close/>
              </a:path>
            </a:pathLst>
          </a:custGeom>
          <a:blipFill>
            <a:blip r:embed="rId5"/>
            <a:stretch>
              <a:fillRect l="-436456" t="-476290" r="-680332" b="-730365"/>
            </a:stretch>
          </a:blipFill>
        </p:spPr>
      </p:sp>
      <p:sp>
        <p:nvSpPr>
          <p:cNvPr id="20" name="Freeform 20"/>
          <p:cNvSpPr/>
          <p:nvPr/>
        </p:nvSpPr>
        <p:spPr>
          <a:xfrm flipH="1">
            <a:off x="0" y="4838923"/>
            <a:ext cx="7247147" cy="5984935"/>
          </a:xfrm>
          <a:custGeom>
            <a:avLst/>
            <a:gdLst/>
            <a:ahLst/>
            <a:cxnLst/>
            <a:rect l="l" t="t" r="r" b="b"/>
            <a:pathLst>
              <a:path w="7247147" h="5984935">
                <a:moveTo>
                  <a:pt x="7247147" y="0"/>
                </a:moveTo>
                <a:lnTo>
                  <a:pt x="0" y="0"/>
                </a:lnTo>
                <a:lnTo>
                  <a:pt x="0" y="5984935"/>
                </a:lnTo>
                <a:lnTo>
                  <a:pt x="7247147" y="5984935"/>
                </a:lnTo>
                <a:lnTo>
                  <a:pt x="7247147" y="0"/>
                </a:lnTo>
                <a:close/>
              </a:path>
            </a:pathLst>
          </a:custGeom>
          <a:blipFill>
            <a:blip r:embed="rId6"/>
            <a:stretch>
              <a:fillRect/>
            </a:stretch>
          </a:blipFill>
        </p:spPr>
      </p:sp>
      <p:sp>
        <p:nvSpPr>
          <p:cNvPr id="21" name="TextBox 21"/>
          <p:cNvSpPr txBox="1"/>
          <p:nvPr/>
        </p:nvSpPr>
        <p:spPr>
          <a:xfrm>
            <a:off x="5908657" y="1311470"/>
            <a:ext cx="11957682" cy="6262745"/>
          </a:xfrm>
          <a:prstGeom prst="rect">
            <a:avLst/>
          </a:prstGeom>
        </p:spPr>
        <p:txBody>
          <a:bodyPr lIns="0" tIns="0" rIns="0" bIns="0" rtlCol="0" anchor="t">
            <a:spAutoFit/>
          </a:bodyPr>
          <a:lstStyle/>
          <a:p>
            <a:pPr algn="ctr">
              <a:lnSpc>
                <a:spcPts val="5509"/>
              </a:lnSpc>
              <a:spcBef>
                <a:spcPct val="0"/>
              </a:spcBef>
            </a:pPr>
            <a:r>
              <a:rPr lang="en-US" sz="3935">
                <a:solidFill>
                  <a:srgbClr val="000000"/>
                </a:solidFill>
                <a:latin typeface="Amazing Grotesk"/>
                <a:ea typeface="Amazing Grotesk"/>
                <a:cs typeface="Amazing Grotesk"/>
                <a:sym typeface="Amazing Grotesk"/>
              </a:rPr>
              <a:t>11. yüzyılda Türklerin Anadolu’ya girmesiyle birlikte Selçuklular tarafından fethedilmiştir.  Ege kıyısında bulunan bu şehir Osmanlı döneminde önemli bir ticaret ve liman şehri haline gelen şehir, 1919 yılında düşman işkaline uğramış, Ulu Önder Gazi Mustafa Kemal Atatürk’ün önderliğinde başlatılan Kurtuluş Savaşı’nın sonunda, 9 Eylül 1922’de düşman işgalinden kurtarılmıştır.</a:t>
            </a:r>
          </a:p>
        </p:txBody>
      </p:sp>
      <p:sp>
        <p:nvSpPr>
          <p:cNvPr id="22" name="Freeform 22"/>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3" name="Freeform 23"/>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7852073" y="8988173"/>
            <a:ext cx="4670161" cy="896517"/>
            <a:chOff x="0" y="0"/>
            <a:chExt cx="1230001" cy="236120"/>
          </a:xfrm>
        </p:grpSpPr>
        <p:sp>
          <p:nvSpPr>
            <p:cNvPr id="4" name="Freeform 4"/>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5" name="TextBox 5"/>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852073" y="7831390"/>
            <a:ext cx="4670161" cy="896517"/>
            <a:chOff x="0" y="0"/>
            <a:chExt cx="1230001" cy="236120"/>
          </a:xfrm>
        </p:grpSpPr>
        <p:sp>
          <p:nvSpPr>
            <p:cNvPr id="7" name="Freeform 7"/>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8" name="TextBox 8"/>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2589139" y="8988173"/>
            <a:ext cx="4670161" cy="896517"/>
            <a:chOff x="0" y="0"/>
            <a:chExt cx="1230001" cy="236120"/>
          </a:xfrm>
        </p:grpSpPr>
        <p:sp>
          <p:nvSpPr>
            <p:cNvPr id="10" name="Freeform 10"/>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1" name="TextBox 11"/>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8182486" y="7646582"/>
            <a:ext cx="4620004" cy="2130483"/>
          </a:xfrm>
          <a:prstGeom prst="rect">
            <a:avLst/>
          </a:prstGeom>
        </p:spPr>
        <p:txBody>
          <a:bodyPr lIns="0" tIns="0" rIns="0" bIns="0" rtlCol="0" anchor="t">
            <a:spAutoFit/>
          </a:bodyPr>
          <a:lstStyle/>
          <a:p>
            <a:pPr marL="0" lvl="1" indent="0" algn="l">
              <a:lnSpc>
                <a:spcPts val="8815"/>
              </a:lnSpc>
              <a:spcBef>
                <a:spcPct val="0"/>
              </a:spcBef>
            </a:pPr>
            <a:r>
              <a:rPr lang="en-US" sz="4385">
                <a:solidFill>
                  <a:srgbClr val="000000"/>
                </a:solidFill>
                <a:latin typeface="Balsamiq Sans"/>
                <a:ea typeface="Balsamiq Sans"/>
                <a:cs typeface="Balsamiq Sans"/>
                <a:sym typeface="Balsamiq Sans"/>
              </a:rPr>
              <a:t>A</a:t>
            </a:r>
            <a:r>
              <a:rPr lang="en-US" sz="4385" u="none" strike="noStrike">
                <a:solidFill>
                  <a:srgbClr val="000000"/>
                </a:solidFill>
                <a:latin typeface="Balsamiq Sans"/>
                <a:ea typeface="Balsamiq Sans"/>
                <a:cs typeface="Balsamiq Sans"/>
                <a:sym typeface="Balsamiq Sans"/>
              </a:rPr>
              <a:t>. Ankara</a:t>
            </a:r>
          </a:p>
          <a:p>
            <a:pPr marL="0" lvl="1" indent="0" algn="l">
              <a:lnSpc>
                <a:spcPts val="8815"/>
              </a:lnSpc>
              <a:spcBef>
                <a:spcPct val="0"/>
              </a:spcBef>
            </a:pPr>
            <a:r>
              <a:rPr lang="en-US" sz="4385" u="none" strike="noStrike">
                <a:solidFill>
                  <a:srgbClr val="000000"/>
                </a:solidFill>
                <a:latin typeface="Balsamiq Sans"/>
                <a:ea typeface="Balsamiq Sans"/>
                <a:cs typeface="Balsamiq Sans"/>
                <a:sym typeface="Balsamiq Sans"/>
              </a:rPr>
              <a:t>C. Siirt</a:t>
            </a:r>
          </a:p>
        </p:txBody>
      </p:sp>
      <p:sp>
        <p:nvSpPr>
          <p:cNvPr id="13" name="Freeform 13"/>
          <p:cNvSpPr/>
          <p:nvPr/>
        </p:nvSpPr>
        <p:spPr>
          <a:xfrm rot="304675" flipH="1">
            <a:off x="-1671463" y="-1885005"/>
            <a:ext cx="10280942" cy="7362153"/>
          </a:xfrm>
          <a:custGeom>
            <a:avLst/>
            <a:gdLst/>
            <a:ahLst/>
            <a:cxnLst/>
            <a:rect l="l" t="t" r="r" b="b"/>
            <a:pathLst>
              <a:path w="10280942" h="7362153">
                <a:moveTo>
                  <a:pt x="10280941" y="0"/>
                </a:moveTo>
                <a:lnTo>
                  <a:pt x="0" y="0"/>
                </a:lnTo>
                <a:lnTo>
                  <a:pt x="0" y="7362153"/>
                </a:lnTo>
                <a:lnTo>
                  <a:pt x="10280941" y="7362153"/>
                </a:lnTo>
                <a:lnTo>
                  <a:pt x="10280941" y="0"/>
                </a:lnTo>
                <a:close/>
              </a:path>
            </a:pathLst>
          </a:custGeom>
          <a:blipFill>
            <a:blip r:embed="rId3"/>
            <a:stretch>
              <a:fillRect t="-52168" r="-30653" b="-121509"/>
            </a:stretch>
          </a:blipFill>
        </p:spPr>
      </p:sp>
      <p:sp>
        <p:nvSpPr>
          <p:cNvPr id="14" name="Freeform 14"/>
          <p:cNvSpPr/>
          <p:nvPr/>
        </p:nvSpPr>
        <p:spPr>
          <a:xfrm>
            <a:off x="1364197" y="437957"/>
            <a:ext cx="3875044" cy="10287000"/>
          </a:xfrm>
          <a:custGeom>
            <a:avLst/>
            <a:gdLst/>
            <a:ahLst/>
            <a:cxnLst/>
            <a:rect l="l" t="t" r="r" b="b"/>
            <a:pathLst>
              <a:path w="3875044" h="10287000">
                <a:moveTo>
                  <a:pt x="0" y="0"/>
                </a:moveTo>
                <a:lnTo>
                  <a:pt x="3875044" y="0"/>
                </a:lnTo>
                <a:lnTo>
                  <a:pt x="3875044" y="10287000"/>
                </a:lnTo>
                <a:lnTo>
                  <a:pt x="0" y="10287000"/>
                </a:lnTo>
                <a:lnTo>
                  <a:pt x="0" y="0"/>
                </a:lnTo>
                <a:close/>
              </a:path>
            </a:pathLst>
          </a:custGeom>
          <a:blipFill>
            <a:blip r:embed="rId4"/>
            <a:stretch>
              <a:fillRect l="-61894" t="-8400" r="-50874" b="-11822"/>
            </a:stretch>
          </a:blipFill>
        </p:spPr>
      </p:sp>
      <p:sp>
        <p:nvSpPr>
          <p:cNvPr id="15" name="Freeform 15"/>
          <p:cNvSpPr/>
          <p:nvPr/>
        </p:nvSpPr>
        <p:spPr>
          <a:xfrm rot="566873" flipH="1">
            <a:off x="2917048" y="1712751"/>
            <a:ext cx="1103920" cy="1541995"/>
          </a:xfrm>
          <a:custGeom>
            <a:avLst/>
            <a:gdLst/>
            <a:ahLst/>
            <a:cxnLst/>
            <a:rect l="l" t="t" r="r" b="b"/>
            <a:pathLst>
              <a:path w="1103920" h="1541995">
                <a:moveTo>
                  <a:pt x="1103920" y="0"/>
                </a:moveTo>
                <a:lnTo>
                  <a:pt x="0" y="0"/>
                </a:lnTo>
                <a:lnTo>
                  <a:pt x="0" y="1541994"/>
                </a:lnTo>
                <a:lnTo>
                  <a:pt x="1103920" y="1541994"/>
                </a:lnTo>
                <a:lnTo>
                  <a:pt x="1103920" y="0"/>
                </a:lnTo>
                <a:close/>
              </a:path>
            </a:pathLst>
          </a:custGeom>
          <a:blipFill>
            <a:blip r:embed="rId5"/>
            <a:stretch>
              <a:fillRect l="-436456" t="-476290" r="-680332" b="-730365"/>
            </a:stretch>
          </a:blipFill>
        </p:spPr>
      </p:sp>
      <p:sp>
        <p:nvSpPr>
          <p:cNvPr id="16" name="Freeform 16"/>
          <p:cNvSpPr/>
          <p:nvPr/>
        </p:nvSpPr>
        <p:spPr>
          <a:xfrm flipH="1">
            <a:off x="0" y="4838923"/>
            <a:ext cx="7247147" cy="5984935"/>
          </a:xfrm>
          <a:custGeom>
            <a:avLst/>
            <a:gdLst/>
            <a:ahLst/>
            <a:cxnLst/>
            <a:rect l="l" t="t" r="r" b="b"/>
            <a:pathLst>
              <a:path w="7247147" h="5984935">
                <a:moveTo>
                  <a:pt x="7247147" y="0"/>
                </a:moveTo>
                <a:lnTo>
                  <a:pt x="0" y="0"/>
                </a:lnTo>
                <a:lnTo>
                  <a:pt x="0" y="5984935"/>
                </a:lnTo>
                <a:lnTo>
                  <a:pt x="7247147" y="5984935"/>
                </a:lnTo>
                <a:lnTo>
                  <a:pt x="7247147" y="0"/>
                </a:lnTo>
                <a:close/>
              </a:path>
            </a:pathLst>
          </a:custGeom>
          <a:blipFill>
            <a:blip r:embed="rId6"/>
            <a:stretch>
              <a:fillRect/>
            </a:stretch>
          </a:blipFill>
        </p:spPr>
      </p:sp>
      <p:sp>
        <p:nvSpPr>
          <p:cNvPr id="17" name="Freeform 17"/>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8" name="Freeform 18"/>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9" name="Freeform 19"/>
          <p:cNvSpPr/>
          <p:nvPr/>
        </p:nvSpPr>
        <p:spPr>
          <a:xfrm rot="-3743026">
            <a:off x="16355641" y="3969563"/>
            <a:ext cx="1651746" cy="540572"/>
          </a:xfrm>
          <a:custGeom>
            <a:avLst/>
            <a:gdLst/>
            <a:ahLst/>
            <a:cxnLst/>
            <a:rect l="l" t="t" r="r" b="b"/>
            <a:pathLst>
              <a:path w="1651746" h="540572">
                <a:moveTo>
                  <a:pt x="0" y="0"/>
                </a:moveTo>
                <a:lnTo>
                  <a:pt x="1651747" y="0"/>
                </a:lnTo>
                <a:lnTo>
                  <a:pt x="1651747" y="540571"/>
                </a:lnTo>
                <a:lnTo>
                  <a:pt x="0" y="54057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0" name="Freeform 20"/>
          <p:cNvSpPr/>
          <p:nvPr/>
        </p:nvSpPr>
        <p:spPr>
          <a:xfrm rot="-1719618">
            <a:off x="18131942" y="3925332"/>
            <a:ext cx="2468875" cy="807996"/>
          </a:xfrm>
          <a:custGeom>
            <a:avLst/>
            <a:gdLst/>
            <a:ahLst/>
            <a:cxnLst/>
            <a:rect l="l" t="t" r="r" b="b"/>
            <a:pathLst>
              <a:path w="2468875" h="807996">
                <a:moveTo>
                  <a:pt x="0" y="0"/>
                </a:moveTo>
                <a:lnTo>
                  <a:pt x="2468876" y="0"/>
                </a:lnTo>
                <a:lnTo>
                  <a:pt x="2468876" y="807996"/>
                </a:lnTo>
                <a:lnTo>
                  <a:pt x="0" y="80799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1" name="Freeform 21"/>
          <p:cNvSpPr/>
          <p:nvPr/>
        </p:nvSpPr>
        <p:spPr>
          <a:xfrm rot="-6706302">
            <a:off x="10905794" y="3891799"/>
            <a:ext cx="2126967" cy="696098"/>
          </a:xfrm>
          <a:custGeom>
            <a:avLst/>
            <a:gdLst/>
            <a:ahLst/>
            <a:cxnLst/>
            <a:rect l="l" t="t" r="r" b="b"/>
            <a:pathLst>
              <a:path w="2126967" h="696098">
                <a:moveTo>
                  <a:pt x="0" y="0"/>
                </a:moveTo>
                <a:lnTo>
                  <a:pt x="2126967" y="0"/>
                </a:lnTo>
                <a:lnTo>
                  <a:pt x="2126967" y="696099"/>
                </a:lnTo>
                <a:lnTo>
                  <a:pt x="0" y="696099"/>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2" name="Freeform 22"/>
          <p:cNvSpPr/>
          <p:nvPr/>
        </p:nvSpPr>
        <p:spPr>
          <a:xfrm rot="-3563614">
            <a:off x="14823666" y="2658804"/>
            <a:ext cx="2400372" cy="785576"/>
          </a:xfrm>
          <a:custGeom>
            <a:avLst/>
            <a:gdLst/>
            <a:ahLst/>
            <a:cxnLst/>
            <a:rect l="l" t="t" r="r" b="b"/>
            <a:pathLst>
              <a:path w="2400372" h="785576">
                <a:moveTo>
                  <a:pt x="0" y="0"/>
                </a:moveTo>
                <a:lnTo>
                  <a:pt x="2400372" y="0"/>
                </a:lnTo>
                <a:lnTo>
                  <a:pt x="2400372" y="785576"/>
                </a:lnTo>
                <a:lnTo>
                  <a:pt x="0" y="78557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3" name="Freeform 23"/>
          <p:cNvSpPr/>
          <p:nvPr/>
        </p:nvSpPr>
        <p:spPr>
          <a:xfrm rot="-7306028">
            <a:off x="13550938" y="3789160"/>
            <a:ext cx="1297989" cy="424796"/>
          </a:xfrm>
          <a:custGeom>
            <a:avLst/>
            <a:gdLst/>
            <a:ahLst/>
            <a:cxnLst/>
            <a:rect l="l" t="t" r="r" b="b"/>
            <a:pathLst>
              <a:path w="1297989" h="424796">
                <a:moveTo>
                  <a:pt x="0" y="0"/>
                </a:moveTo>
                <a:lnTo>
                  <a:pt x="1297989" y="0"/>
                </a:lnTo>
                <a:lnTo>
                  <a:pt x="1297989" y="424796"/>
                </a:lnTo>
                <a:lnTo>
                  <a:pt x="0" y="42479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4" name="Freeform 24"/>
          <p:cNvSpPr/>
          <p:nvPr/>
        </p:nvSpPr>
        <p:spPr>
          <a:xfrm rot="5135618">
            <a:off x="15392532" y="5831172"/>
            <a:ext cx="1598143" cy="523028"/>
          </a:xfrm>
          <a:custGeom>
            <a:avLst/>
            <a:gdLst/>
            <a:ahLst/>
            <a:cxnLst/>
            <a:rect l="l" t="t" r="r" b="b"/>
            <a:pathLst>
              <a:path w="1598143" h="523028">
                <a:moveTo>
                  <a:pt x="0" y="0"/>
                </a:moveTo>
                <a:lnTo>
                  <a:pt x="1598143" y="0"/>
                </a:lnTo>
                <a:lnTo>
                  <a:pt x="1598143" y="523029"/>
                </a:lnTo>
                <a:lnTo>
                  <a:pt x="0" y="523029"/>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5" name="Freeform 25"/>
          <p:cNvSpPr/>
          <p:nvPr/>
        </p:nvSpPr>
        <p:spPr>
          <a:xfrm rot="2700000">
            <a:off x="12301385" y="5535048"/>
            <a:ext cx="1958756" cy="641047"/>
          </a:xfrm>
          <a:custGeom>
            <a:avLst/>
            <a:gdLst/>
            <a:ahLst/>
            <a:cxnLst/>
            <a:rect l="l" t="t" r="r" b="b"/>
            <a:pathLst>
              <a:path w="1958756" h="641047">
                <a:moveTo>
                  <a:pt x="0" y="0"/>
                </a:moveTo>
                <a:lnTo>
                  <a:pt x="1958756" y="0"/>
                </a:lnTo>
                <a:lnTo>
                  <a:pt x="1958756" y="641047"/>
                </a:lnTo>
                <a:lnTo>
                  <a:pt x="0" y="64104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6" name="Freeform 26"/>
          <p:cNvSpPr/>
          <p:nvPr/>
        </p:nvSpPr>
        <p:spPr>
          <a:xfrm rot="5798976">
            <a:off x="14691888" y="5147212"/>
            <a:ext cx="1848835" cy="605073"/>
          </a:xfrm>
          <a:custGeom>
            <a:avLst/>
            <a:gdLst/>
            <a:ahLst/>
            <a:cxnLst/>
            <a:rect l="l" t="t" r="r" b="b"/>
            <a:pathLst>
              <a:path w="1848835" h="605073">
                <a:moveTo>
                  <a:pt x="0" y="0"/>
                </a:moveTo>
                <a:lnTo>
                  <a:pt x="1848835" y="0"/>
                </a:lnTo>
                <a:lnTo>
                  <a:pt x="1848835" y="605073"/>
                </a:lnTo>
                <a:lnTo>
                  <a:pt x="0" y="605073"/>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7" name="Freeform 27"/>
          <p:cNvSpPr/>
          <p:nvPr/>
        </p:nvSpPr>
        <p:spPr>
          <a:xfrm rot="807363">
            <a:off x="15060115" y="2418629"/>
            <a:ext cx="6058618" cy="6000530"/>
          </a:xfrm>
          <a:custGeom>
            <a:avLst/>
            <a:gdLst/>
            <a:ahLst/>
            <a:cxnLst/>
            <a:rect l="l" t="t" r="r" b="b"/>
            <a:pathLst>
              <a:path w="6058618" h="6000530">
                <a:moveTo>
                  <a:pt x="0" y="0"/>
                </a:moveTo>
                <a:lnTo>
                  <a:pt x="6058618" y="0"/>
                </a:lnTo>
                <a:lnTo>
                  <a:pt x="6058618" y="6000531"/>
                </a:lnTo>
                <a:lnTo>
                  <a:pt x="0" y="600053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8" name="Freeform 28"/>
          <p:cNvSpPr/>
          <p:nvPr/>
        </p:nvSpPr>
        <p:spPr>
          <a:xfrm rot="-1165012">
            <a:off x="9773319" y="2096657"/>
            <a:ext cx="6058618" cy="6000530"/>
          </a:xfrm>
          <a:custGeom>
            <a:avLst/>
            <a:gdLst/>
            <a:ahLst/>
            <a:cxnLst/>
            <a:rect l="l" t="t" r="r" b="b"/>
            <a:pathLst>
              <a:path w="6058618" h="6000530">
                <a:moveTo>
                  <a:pt x="0" y="0"/>
                </a:moveTo>
                <a:lnTo>
                  <a:pt x="6058618" y="0"/>
                </a:lnTo>
                <a:lnTo>
                  <a:pt x="6058618" y="6000530"/>
                </a:lnTo>
                <a:lnTo>
                  <a:pt x="0" y="600053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9" name="Freeform 29"/>
          <p:cNvSpPr/>
          <p:nvPr/>
        </p:nvSpPr>
        <p:spPr>
          <a:xfrm flipH="1" flipV="1">
            <a:off x="5739826" y="69018"/>
            <a:ext cx="5728052" cy="4769905"/>
          </a:xfrm>
          <a:custGeom>
            <a:avLst/>
            <a:gdLst/>
            <a:ahLst/>
            <a:cxnLst/>
            <a:rect l="l" t="t" r="r" b="b"/>
            <a:pathLst>
              <a:path w="5728052" h="4769905">
                <a:moveTo>
                  <a:pt x="5728052" y="4769905"/>
                </a:moveTo>
                <a:lnTo>
                  <a:pt x="0" y="4769905"/>
                </a:lnTo>
                <a:lnTo>
                  <a:pt x="0" y="0"/>
                </a:lnTo>
                <a:lnTo>
                  <a:pt x="5728052" y="0"/>
                </a:lnTo>
                <a:lnTo>
                  <a:pt x="5728052" y="4769905"/>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30" name="TextBox 30"/>
          <p:cNvSpPr txBox="1"/>
          <p:nvPr/>
        </p:nvSpPr>
        <p:spPr>
          <a:xfrm rot="-1383455">
            <a:off x="5273073" y="2414265"/>
            <a:ext cx="6862982" cy="548227"/>
          </a:xfrm>
          <a:prstGeom prst="rect">
            <a:avLst/>
          </a:prstGeom>
        </p:spPr>
        <p:txBody>
          <a:bodyPr lIns="0" tIns="0" rIns="0" bIns="0" rtlCol="0" anchor="t">
            <a:spAutoFit/>
          </a:bodyPr>
          <a:lstStyle/>
          <a:p>
            <a:pPr algn="ctr">
              <a:lnSpc>
                <a:spcPts val="3926"/>
              </a:lnSpc>
            </a:pPr>
            <a:r>
              <a:rPr lang="en-US" sz="4619" spc="-318">
                <a:solidFill>
                  <a:srgbClr val="344A3D"/>
                </a:solidFill>
                <a:latin typeface="Alkatra"/>
                <a:ea typeface="Alkatra"/>
                <a:cs typeface="Alkatra"/>
                <a:sym typeface="Alkatra"/>
              </a:rPr>
              <a:t>Muhteşemm!</a:t>
            </a:r>
          </a:p>
        </p:txBody>
      </p:sp>
      <p:grpSp>
        <p:nvGrpSpPr>
          <p:cNvPr id="31" name="Group 31"/>
          <p:cNvGrpSpPr/>
          <p:nvPr/>
        </p:nvGrpSpPr>
        <p:grpSpPr>
          <a:xfrm>
            <a:off x="12589139" y="7831390"/>
            <a:ext cx="4670161" cy="896517"/>
            <a:chOff x="0" y="0"/>
            <a:chExt cx="1230001" cy="236120"/>
          </a:xfrm>
        </p:grpSpPr>
        <p:sp>
          <p:nvSpPr>
            <p:cNvPr id="32" name="Freeform 32"/>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gradFill rotWithShape="1">
              <a:gsLst>
                <a:gs pos="0">
                  <a:srgbClr val="0097B2">
                    <a:alpha val="100000"/>
                  </a:srgbClr>
                </a:gs>
                <a:gs pos="100000">
                  <a:srgbClr val="7ED957">
                    <a:alpha val="100000"/>
                  </a:srgbClr>
                </a:gs>
              </a:gsLst>
              <a:lin ang="0"/>
            </a:gradFill>
            <a:ln w="38100" cap="rnd">
              <a:solidFill>
                <a:srgbClr val="D78F28"/>
              </a:solidFill>
              <a:prstDash val="solid"/>
              <a:round/>
            </a:ln>
          </p:spPr>
        </p:sp>
        <p:sp>
          <p:nvSpPr>
            <p:cNvPr id="33" name="TextBox 33"/>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2802490" y="7656493"/>
            <a:ext cx="4243184" cy="2120572"/>
          </a:xfrm>
          <a:prstGeom prst="rect">
            <a:avLst/>
          </a:prstGeom>
        </p:spPr>
        <p:txBody>
          <a:bodyPr lIns="0" tIns="0" rIns="0" bIns="0" rtlCol="0" anchor="t">
            <a:spAutoFit/>
          </a:bodyPr>
          <a:lstStyle/>
          <a:p>
            <a:pPr algn="l">
              <a:lnSpc>
                <a:spcPts val="8815"/>
              </a:lnSpc>
            </a:pPr>
            <a:r>
              <a:rPr lang="en-US" sz="4385">
                <a:solidFill>
                  <a:srgbClr val="000000"/>
                </a:solidFill>
                <a:latin typeface="Balsamiq Sans"/>
                <a:ea typeface="Balsamiq Sans"/>
                <a:cs typeface="Balsamiq Sans"/>
                <a:sym typeface="Balsamiq Sans"/>
              </a:rPr>
              <a:t>B. İzmir</a:t>
            </a:r>
          </a:p>
          <a:p>
            <a:pPr algn="l">
              <a:lnSpc>
                <a:spcPts val="8815"/>
              </a:lnSpc>
            </a:pPr>
            <a:r>
              <a:rPr lang="en-US" sz="4385">
                <a:solidFill>
                  <a:srgbClr val="000000"/>
                </a:solidFill>
                <a:latin typeface="Balsamiq Sans"/>
                <a:ea typeface="Balsamiq Sans"/>
                <a:cs typeface="Balsamiq Sans"/>
                <a:sym typeface="Balsamiq Sans"/>
              </a:rPr>
              <a:t>D. İstanbul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Freeform 2"/>
          <p:cNvSpPr/>
          <p:nvPr/>
        </p:nvSpPr>
        <p:spPr>
          <a:xfrm>
            <a:off x="2787042" y="4241772"/>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2"/>
            <a:stretch>
              <a:fillRect/>
            </a:stretch>
          </a:blipFill>
        </p:spPr>
      </p:sp>
      <p:sp>
        <p:nvSpPr>
          <p:cNvPr id="3" name="Freeform 3"/>
          <p:cNvSpPr/>
          <p:nvPr/>
        </p:nvSpPr>
        <p:spPr>
          <a:xfrm rot="-2379208">
            <a:off x="-581936" y="6700407"/>
            <a:ext cx="4766861" cy="5854527"/>
          </a:xfrm>
          <a:custGeom>
            <a:avLst/>
            <a:gdLst/>
            <a:ahLst/>
            <a:cxnLst/>
            <a:rect l="l" t="t" r="r" b="b"/>
            <a:pathLst>
              <a:path w="4766861" h="5854527">
                <a:moveTo>
                  <a:pt x="0" y="0"/>
                </a:moveTo>
                <a:lnTo>
                  <a:pt x="4766862" y="0"/>
                </a:lnTo>
                <a:lnTo>
                  <a:pt x="4766862" y="5854527"/>
                </a:lnTo>
                <a:lnTo>
                  <a:pt x="0" y="585452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9426325" y="299209"/>
            <a:ext cx="6591275" cy="5488735"/>
          </a:xfrm>
          <a:custGeom>
            <a:avLst/>
            <a:gdLst/>
            <a:ahLst/>
            <a:cxnLst/>
            <a:rect l="l" t="t" r="r" b="b"/>
            <a:pathLst>
              <a:path w="6591275" h="5488735">
                <a:moveTo>
                  <a:pt x="0" y="0"/>
                </a:moveTo>
                <a:lnTo>
                  <a:pt x="6591276" y="0"/>
                </a:lnTo>
                <a:lnTo>
                  <a:pt x="6591276" y="5488735"/>
                </a:lnTo>
                <a:lnTo>
                  <a:pt x="0" y="54887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TextBox 6"/>
          <p:cNvSpPr txBox="1"/>
          <p:nvPr/>
        </p:nvSpPr>
        <p:spPr>
          <a:xfrm rot="196195">
            <a:off x="9436374" y="2037229"/>
            <a:ext cx="6862982" cy="548227"/>
          </a:xfrm>
          <a:prstGeom prst="rect">
            <a:avLst/>
          </a:prstGeom>
        </p:spPr>
        <p:txBody>
          <a:bodyPr lIns="0" tIns="0" rIns="0" bIns="0" rtlCol="0" anchor="t">
            <a:spAutoFit/>
          </a:bodyPr>
          <a:lstStyle/>
          <a:p>
            <a:pPr algn="ctr">
              <a:lnSpc>
                <a:spcPts val="3926"/>
              </a:lnSpc>
            </a:pPr>
            <a:r>
              <a:rPr lang="en-US" sz="4619" spc="-318">
                <a:solidFill>
                  <a:srgbClr val="344A3D"/>
                </a:solidFill>
                <a:latin typeface="Alkatra"/>
                <a:ea typeface="Alkatra"/>
                <a:cs typeface="Alkatra"/>
                <a:sym typeface="Alkatra"/>
              </a:rPr>
              <a:t>Mükemmelsinnn!</a:t>
            </a:r>
          </a:p>
        </p:txBody>
      </p:sp>
      <p:sp>
        <p:nvSpPr>
          <p:cNvPr id="7" name="TextBox 7"/>
          <p:cNvSpPr txBox="1"/>
          <p:nvPr/>
        </p:nvSpPr>
        <p:spPr>
          <a:xfrm rot="196195">
            <a:off x="9755373" y="2872159"/>
            <a:ext cx="5850014" cy="463865"/>
          </a:xfrm>
          <a:prstGeom prst="rect">
            <a:avLst/>
          </a:prstGeom>
        </p:spPr>
        <p:txBody>
          <a:bodyPr lIns="0" tIns="0" rIns="0" bIns="0" rtlCol="0" anchor="t">
            <a:spAutoFit/>
          </a:bodyPr>
          <a:lstStyle/>
          <a:p>
            <a:pPr algn="ctr">
              <a:lnSpc>
                <a:spcPts val="3346"/>
              </a:lnSpc>
            </a:pPr>
            <a:r>
              <a:rPr lang="en-US" sz="3937" spc="-271">
                <a:solidFill>
                  <a:srgbClr val="344A3D"/>
                </a:solidFill>
                <a:latin typeface="Alkatra"/>
                <a:ea typeface="Alkatra"/>
                <a:cs typeface="Alkatra"/>
                <a:sym typeface="Alkatra"/>
              </a:rPr>
              <a:t>Tüm soruları doğru cevapladın.</a:t>
            </a:r>
          </a:p>
        </p:txBody>
      </p:sp>
      <p:sp>
        <p:nvSpPr>
          <p:cNvPr id="8" name="Freeform 8"/>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Freeform 2"/>
          <p:cNvSpPr/>
          <p:nvPr/>
        </p:nvSpPr>
        <p:spPr>
          <a:xfrm>
            <a:off x="2787042" y="4241772"/>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2"/>
            <a:stretch>
              <a:fillRect/>
            </a:stretch>
          </a:blipFill>
        </p:spPr>
      </p:sp>
      <p:sp>
        <p:nvSpPr>
          <p:cNvPr id="3" name="Freeform 3"/>
          <p:cNvSpPr/>
          <p:nvPr/>
        </p:nvSpPr>
        <p:spPr>
          <a:xfrm rot="-2379208">
            <a:off x="-581936" y="6700407"/>
            <a:ext cx="4766861" cy="5854527"/>
          </a:xfrm>
          <a:custGeom>
            <a:avLst/>
            <a:gdLst/>
            <a:ahLst/>
            <a:cxnLst/>
            <a:rect l="l" t="t" r="r" b="b"/>
            <a:pathLst>
              <a:path w="4766861" h="5854527">
                <a:moveTo>
                  <a:pt x="0" y="0"/>
                </a:moveTo>
                <a:lnTo>
                  <a:pt x="4766862" y="0"/>
                </a:lnTo>
                <a:lnTo>
                  <a:pt x="4766862" y="5854527"/>
                </a:lnTo>
                <a:lnTo>
                  <a:pt x="0" y="585452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rot="545199">
            <a:off x="7962302" y="337957"/>
            <a:ext cx="7077553" cy="5893672"/>
          </a:xfrm>
          <a:custGeom>
            <a:avLst/>
            <a:gdLst/>
            <a:ahLst/>
            <a:cxnLst/>
            <a:rect l="l" t="t" r="r" b="b"/>
            <a:pathLst>
              <a:path w="7077553" h="5893672">
                <a:moveTo>
                  <a:pt x="0" y="0"/>
                </a:moveTo>
                <a:lnTo>
                  <a:pt x="7077553" y="0"/>
                </a:lnTo>
                <a:lnTo>
                  <a:pt x="7077553" y="5893672"/>
                </a:lnTo>
                <a:lnTo>
                  <a:pt x="0" y="589367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TextBox 6"/>
          <p:cNvSpPr txBox="1"/>
          <p:nvPr/>
        </p:nvSpPr>
        <p:spPr>
          <a:xfrm rot="196195">
            <a:off x="8310173" y="2593487"/>
            <a:ext cx="6862982" cy="1043527"/>
          </a:xfrm>
          <a:prstGeom prst="rect">
            <a:avLst/>
          </a:prstGeom>
        </p:spPr>
        <p:txBody>
          <a:bodyPr lIns="0" tIns="0" rIns="0" bIns="0" rtlCol="0" anchor="t">
            <a:spAutoFit/>
          </a:bodyPr>
          <a:lstStyle/>
          <a:p>
            <a:pPr algn="ctr">
              <a:lnSpc>
                <a:spcPts val="3926"/>
              </a:lnSpc>
            </a:pPr>
            <a:r>
              <a:rPr lang="en-US" sz="4619" spc="-318" dirty="0" err="1">
                <a:solidFill>
                  <a:srgbClr val="344A3D"/>
                </a:solidFill>
                <a:latin typeface="Alkatra"/>
                <a:ea typeface="Alkatra"/>
                <a:cs typeface="Alkatra"/>
                <a:sym typeface="Alkatra"/>
              </a:rPr>
              <a:t>Ve</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sonraki</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uçuşun</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için</a:t>
            </a:r>
            <a:r>
              <a:rPr lang="en-US" sz="4619" spc="-318" dirty="0">
                <a:solidFill>
                  <a:srgbClr val="344A3D"/>
                </a:solidFill>
                <a:latin typeface="Alkatra"/>
                <a:ea typeface="Alkatra"/>
                <a:cs typeface="Alkatra"/>
                <a:sym typeface="Alkatra"/>
              </a:rPr>
              <a:t> %10 </a:t>
            </a:r>
            <a:r>
              <a:rPr lang="en-US" sz="4619" spc="-318" dirty="0" err="1">
                <a:solidFill>
                  <a:srgbClr val="344A3D"/>
                </a:solidFill>
                <a:latin typeface="Alkatra"/>
                <a:ea typeface="Alkatra"/>
                <a:cs typeface="Alkatra"/>
                <a:sym typeface="Alkatra"/>
              </a:rPr>
              <a:t>indirim</a:t>
            </a:r>
            <a:r>
              <a:rPr lang="en-US" sz="4619" spc="-318" dirty="0">
                <a:solidFill>
                  <a:srgbClr val="344A3D"/>
                </a:solidFill>
                <a:latin typeface="Alkatra"/>
                <a:ea typeface="Alkatra"/>
                <a:cs typeface="Alkatra"/>
                <a:sym typeface="Alkatra"/>
              </a:rPr>
              <a:t> </a:t>
            </a:r>
            <a:r>
              <a:rPr lang="en-US" sz="4619" spc="-318" dirty="0" err="1" smtClean="0">
                <a:solidFill>
                  <a:srgbClr val="344A3D"/>
                </a:solidFill>
                <a:latin typeface="Alkatra"/>
                <a:ea typeface="Alkatra"/>
                <a:cs typeface="Alkatra"/>
                <a:sym typeface="Alkatra"/>
              </a:rPr>
              <a:t>kaza</a:t>
            </a:r>
            <a:r>
              <a:rPr lang="tr-TR" sz="4619" spc="-318" dirty="0">
                <a:solidFill>
                  <a:srgbClr val="344A3D"/>
                </a:solidFill>
                <a:latin typeface="Alkatra"/>
                <a:ea typeface="Alkatra"/>
                <a:cs typeface="Alkatra"/>
                <a:sym typeface="Alkatra"/>
              </a:rPr>
              <a:t>n</a:t>
            </a:r>
            <a:r>
              <a:rPr lang="en-US" sz="4619" spc="-318" dirty="0" smtClean="0">
                <a:solidFill>
                  <a:srgbClr val="344A3D"/>
                </a:solidFill>
                <a:latin typeface="Alkatra"/>
                <a:ea typeface="Alkatra"/>
                <a:cs typeface="Alkatra"/>
                <a:sym typeface="Alkatra"/>
              </a:rPr>
              <a:t>dın</a:t>
            </a:r>
            <a:r>
              <a:rPr lang="en-US" sz="4619" spc="-318" dirty="0">
                <a:solidFill>
                  <a:srgbClr val="344A3D"/>
                </a:solidFill>
                <a:latin typeface="Alkatra"/>
                <a:ea typeface="Alkatra"/>
                <a:cs typeface="Alkatra"/>
                <a:sym typeface="Alkatra"/>
              </a:rPr>
              <a:t>.</a:t>
            </a:r>
          </a:p>
        </p:txBody>
      </p:sp>
      <p:sp>
        <p:nvSpPr>
          <p:cNvPr id="7" name="Freeform 7"/>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Freeform 2"/>
          <p:cNvSpPr/>
          <p:nvPr/>
        </p:nvSpPr>
        <p:spPr>
          <a:xfrm>
            <a:off x="3961341" y="4132176"/>
            <a:ext cx="6356958" cy="6356958"/>
          </a:xfrm>
          <a:custGeom>
            <a:avLst/>
            <a:gdLst/>
            <a:ahLst/>
            <a:cxnLst/>
            <a:rect l="l" t="t" r="r" b="b"/>
            <a:pathLst>
              <a:path w="6356958" h="6356958">
                <a:moveTo>
                  <a:pt x="0" y="0"/>
                </a:moveTo>
                <a:lnTo>
                  <a:pt x="6356959" y="0"/>
                </a:lnTo>
                <a:lnTo>
                  <a:pt x="6356959" y="6356958"/>
                </a:lnTo>
                <a:lnTo>
                  <a:pt x="0" y="6356958"/>
                </a:lnTo>
                <a:lnTo>
                  <a:pt x="0" y="0"/>
                </a:lnTo>
                <a:close/>
              </a:path>
            </a:pathLst>
          </a:custGeom>
          <a:blipFill>
            <a:blip r:embed="rId2"/>
            <a:stretch>
              <a:fillRect/>
            </a:stretch>
          </a:blipFill>
        </p:spPr>
      </p:sp>
      <p:sp>
        <p:nvSpPr>
          <p:cNvPr id="3" name="Freeform 3"/>
          <p:cNvSpPr/>
          <p:nvPr/>
        </p:nvSpPr>
        <p:spPr>
          <a:xfrm rot="-2379208">
            <a:off x="-581936" y="6700407"/>
            <a:ext cx="4766861" cy="5854527"/>
          </a:xfrm>
          <a:custGeom>
            <a:avLst/>
            <a:gdLst/>
            <a:ahLst/>
            <a:cxnLst/>
            <a:rect l="l" t="t" r="r" b="b"/>
            <a:pathLst>
              <a:path w="4766861" h="5854527">
                <a:moveTo>
                  <a:pt x="0" y="0"/>
                </a:moveTo>
                <a:lnTo>
                  <a:pt x="4766862" y="0"/>
                </a:lnTo>
                <a:lnTo>
                  <a:pt x="4766862" y="5854527"/>
                </a:lnTo>
                <a:lnTo>
                  <a:pt x="0" y="585452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9144000" y="293158"/>
            <a:ext cx="7023849" cy="5848951"/>
          </a:xfrm>
          <a:custGeom>
            <a:avLst/>
            <a:gdLst/>
            <a:ahLst/>
            <a:cxnLst/>
            <a:rect l="l" t="t" r="r" b="b"/>
            <a:pathLst>
              <a:path w="7023849" h="5848951">
                <a:moveTo>
                  <a:pt x="0" y="0"/>
                </a:moveTo>
                <a:lnTo>
                  <a:pt x="7023849" y="0"/>
                </a:lnTo>
                <a:lnTo>
                  <a:pt x="7023849" y="5848951"/>
                </a:lnTo>
                <a:lnTo>
                  <a:pt x="0" y="584895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rot="196195">
            <a:off x="9436374" y="2474121"/>
            <a:ext cx="6862982" cy="548227"/>
          </a:xfrm>
          <a:prstGeom prst="rect">
            <a:avLst/>
          </a:prstGeom>
        </p:spPr>
        <p:txBody>
          <a:bodyPr lIns="0" tIns="0" rIns="0" bIns="0" rtlCol="0" anchor="t">
            <a:spAutoFit/>
          </a:bodyPr>
          <a:lstStyle/>
          <a:p>
            <a:pPr algn="ctr">
              <a:lnSpc>
                <a:spcPts val="3926"/>
              </a:lnSpc>
            </a:pPr>
            <a:r>
              <a:rPr lang="en-US" sz="4619" spc="-318" dirty="0" err="1">
                <a:solidFill>
                  <a:srgbClr val="344A3D"/>
                </a:solidFill>
                <a:latin typeface="Alkatra"/>
                <a:ea typeface="Alkatra"/>
                <a:cs typeface="Alkatra"/>
                <a:sym typeface="Alkatra"/>
              </a:rPr>
              <a:t>Neden</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oyunu</a:t>
            </a:r>
            <a:r>
              <a:rPr lang="en-US" sz="4619" spc="-318" dirty="0">
                <a:solidFill>
                  <a:srgbClr val="344A3D"/>
                </a:solidFill>
                <a:latin typeface="Alkatra"/>
                <a:ea typeface="Alkatra"/>
                <a:cs typeface="Alkatra"/>
                <a:sym typeface="Alkatra"/>
              </a:rPr>
              <a:t> </a:t>
            </a:r>
            <a:r>
              <a:rPr lang="en-US" sz="4619" spc="-318" dirty="0" err="1" smtClean="0">
                <a:solidFill>
                  <a:srgbClr val="344A3D"/>
                </a:solidFill>
                <a:latin typeface="Alkatra"/>
                <a:ea typeface="Alkatra"/>
                <a:cs typeface="Alkatra"/>
                <a:sym typeface="Alkatra"/>
              </a:rPr>
              <a:t>terk</a:t>
            </a:r>
            <a:r>
              <a:rPr lang="tr-TR" sz="4619" spc="-318" dirty="0" smtClean="0">
                <a:solidFill>
                  <a:srgbClr val="344A3D"/>
                </a:solidFill>
                <a:latin typeface="Alkatra"/>
                <a:ea typeface="Alkatra"/>
                <a:cs typeface="Alkatra"/>
                <a:sym typeface="Alkatra"/>
              </a:rPr>
              <a:t> </a:t>
            </a:r>
            <a:r>
              <a:rPr lang="en-US" sz="4619" spc="-318" dirty="0" err="1" smtClean="0">
                <a:solidFill>
                  <a:srgbClr val="344A3D"/>
                </a:solidFill>
                <a:latin typeface="Alkatra"/>
                <a:ea typeface="Alkatra"/>
                <a:cs typeface="Alkatra"/>
                <a:sym typeface="Alkatra"/>
              </a:rPr>
              <a:t>ediyorsun</a:t>
            </a:r>
            <a:r>
              <a:rPr lang="en-US" sz="4619" spc="-318" dirty="0">
                <a:solidFill>
                  <a:srgbClr val="344A3D"/>
                </a:solidFill>
                <a:latin typeface="Alkatra"/>
                <a:ea typeface="Alkatra"/>
                <a:cs typeface="Alkatra"/>
                <a:sym typeface="Alkatra"/>
              </a:rPr>
              <a:t>.</a:t>
            </a:r>
          </a:p>
        </p:txBody>
      </p:sp>
      <p:sp>
        <p:nvSpPr>
          <p:cNvPr id="8" name="TextBox 8"/>
          <p:cNvSpPr txBox="1"/>
          <p:nvPr/>
        </p:nvSpPr>
        <p:spPr>
          <a:xfrm rot="196195">
            <a:off x="9446834" y="3099831"/>
            <a:ext cx="5850014" cy="846386"/>
          </a:xfrm>
          <a:prstGeom prst="rect">
            <a:avLst/>
          </a:prstGeom>
        </p:spPr>
        <p:txBody>
          <a:bodyPr lIns="0" tIns="0" rIns="0" bIns="0" rtlCol="0" anchor="t">
            <a:spAutoFit/>
          </a:bodyPr>
          <a:lstStyle/>
          <a:p>
            <a:pPr algn="ctr">
              <a:lnSpc>
                <a:spcPts val="3346"/>
              </a:lnSpc>
            </a:pPr>
            <a:r>
              <a:rPr lang="en-US" sz="3937" spc="-271" dirty="0" err="1">
                <a:solidFill>
                  <a:srgbClr val="344A3D"/>
                </a:solidFill>
                <a:latin typeface="Alkatra"/>
                <a:ea typeface="Alkatra"/>
                <a:cs typeface="Alkatra"/>
                <a:sym typeface="Alkatra"/>
              </a:rPr>
              <a:t>Çok</a:t>
            </a:r>
            <a:r>
              <a:rPr lang="en-US" sz="3937" spc="-271" dirty="0">
                <a:solidFill>
                  <a:srgbClr val="344A3D"/>
                </a:solidFill>
                <a:latin typeface="Alkatra"/>
                <a:ea typeface="Alkatra"/>
                <a:cs typeface="Alkatra"/>
                <a:sym typeface="Alkatra"/>
              </a:rPr>
              <a:t> </a:t>
            </a:r>
            <a:r>
              <a:rPr lang="en-US" sz="3937" spc="-271" dirty="0" smtClean="0">
                <a:solidFill>
                  <a:srgbClr val="344A3D"/>
                </a:solidFill>
                <a:latin typeface="Alkatra"/>
                <a:ea typeface="Alkatra"/>
                <a:cs typeface="Alkatra"/>
                <a:sym typeface="Alkatra"/>
              </a:rPr>
              <a:t>e</a:t>
            </a:r>
            <a:r>
              <a:rPr lang="tr-TR" sz="3937" spc="-271" dirty="0" smtClean="0">
                <a:solidFill>
                  <a:srgbClr val="344A3D"/>
                </a:solidFill>
                <a:latin typeface="Alkatra"/>
                <a:ea typeface="Alkatra"/>
                <a:cs typeface="Alkatra"/>
                <a:sym typeface="Alkatra"/>
              </a:rPr>
              <a:t>ğ</a:t>
            </a:r>
            <a:r>
              <a:rPr lang="en-US" sz="3937" spc="-271" dirty="0" err="1" smtClean="0">
                <a:solidFill>
                  <a:srgbClr val="344A3D"/>
                </a:solidFill>
                <a:latin typeface="Alkatra"/>
                <a:ea typeface="Alkatra"/>
                <a:cs typeface="Alkatra"/>
                <a:sym typeface="Alkatra"/>
              </a:rPr>
              <a:t>lenceli</a:t>
            </a:r>
            <a:r>
              <a:rPr lang="en-US" sz="3937" spc="-271" dirty="0" smtClean="0">
                <a:solidFill>
                  <a:srgbClr val="344A3D"/>
                </a:solidFill>
                <a:latin typeface="Alkatra"/>
                <a:ea typeface="Alkatra"/>
                <a:cs typeface="Alkatra"/>
                <a:sym typeface="Alkatra"/>
              </a:rPr>
              <a:t> </a:t>
            </a:r>
            <a:r>
              <a:rPr lang="en-US" sz="3937" spc="-271" dirty="0">
                <a:solidFill>
                  <a:srgbClr val="344A3D"/>
                </a:solidFill>
                <a:latin typeface="Alkatra"/>
                <a:ea typeface="Alkatra"/>
                <a:cs typeface="Alkatra"/>
                <a:sym typeface="Alkatra"/>
              </a:rPr>
              <a:t>zaman </a:t>
            </a:r>
            <a:r>
              <a:rPr lang="en-US" sz="3937" spc="-271" dirty="0" err="1">
                <a:solidFill>
                  <a:srgbClr val="344A3D"/>
                </a:solidFill>
                <a:latin typeface="Alkatra"/>
                <a:ea typeface="Alkatra"/>
                <a:cs typeface="Alkatra"/>
                <a:sym typeface="Alkatra"/>
              </a:rPr>
              <a:t>geçiriyorduk</a:t>
            </a:r>
            <a:r>
              <a:rPr lang="en-US" sz="3937" spc="-271" dirty="0">
                <a:solidFill>
                  <a:srgbClr val="344A3D"/>
                </a:solidFill>
                <a:latin typeface="Alkatra"/>
                <a:ea typeface="Alkatra"/>
                <a:cs typeface="Alkatra"/>
                <a:sym typeface="Alkatra"/>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Freeform 2"/>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961341" y="4132176"/>
            <a:ext cx="6356958" cy="6356958"/>
          </a:xfrm>
          <a:custGeom>
            <a:avLst/>
            <a:gdLst/>
            <a:ahLst/>
            <a:cxnLst/>
            <a:rect l="l" t="t" r="r" b="b"/>
            <a:pathLst>
              <a:path w="6356958" h="6356958">
                <a:moveTo>
                  <a:pt x="0" y="0"/>
                </a:moveTo>
                <a:lnTo>
                  <a:pt x="6356959" y="0"/>
                </a:lnTo>
                <a:lnTo>
                  <a:pt x="6356959" y="6356958"/>
                </a:lnTo>
                <a:lnTo>
                  <a:pt x="0" y="6356958"/>
                </a:lnTo>
                <a:lnTo>
                  <a:pt x="0" y="0"/>
                </a:lnTo>
                <a:close/>
              </a:path>
            </a:pathLst>
          </a:custGeom>
          <a:blipFill>
            <a:blip r:embed="rId4"/>
            <a:stretch>
              <a:fillRect/>
            </a:stretch>
          </a:blipFill>
        </p:spPr>
      </p:sp>
      <p:sp>
        <p:nvSpPr>
          <p:cNvPr id="4" name="Freeform 4"/>
          <p:cNvSpPr/>
          <p:nvPr/>
        </p:nvSpPr>
        <p:spPr>
          <a:xfrm rot="-2379208">
            <a:off x="-581936" y="6700407"/>
            <a:ext cx="4766861" cy="5854527"/>
          </a:xfrm>
          <a:custGeom>
            <a:avLst/>
            <a:gdLst/>
            <a:ahLst/>
            <a:cxnLst/>
            <a:rect l="l" t="t" r="r" b="b"/>
            <a:pathLst>
              <a:path w="4766861" h="5854527">
                <a:moveTo>
                  <a:pt x="0" y="0"/>
                </a:moveTo>
                <a:lnTo>
                  <a:pt x="4766862" y="0"/>
                </a:lnTo>
                <a:lnTo>
                  <a:pt x="4766862" y="5854527"/>
                </a:lnTo>
                <a:lnTo>
                  <a:pt x="0" y="585452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8480517" y="306205"/>
            <a:ext cx="7718340" cy="6427272"/>
          </a:xfrm>
          <a:custGeom>
            <a:avLst/>
            <a:gdLst/>
            <a:ahLst/>
            <a:cxnLst/>
            <a:rect l="l" t="t" r="r" b="b"/>
            <a:pathLst>
              <a:path w="7718340" h="6427272">
                <a:moveTo>
                  <a:pt x="0" y="0"/>
                </a:moveTo>
                <a:lnTo>
                  <a:pt x="7718339" y="0"/>
                </a:lnTo>
                <a:lnTo>
                  <a:pt x="7718339" y="6427272"/>
                </a:lnTo>
                <a:lnTo>
                  <a:pt x="0" y="642727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rot="196195">
            <a:off x="9154049" y="2776328"/>
            <a:ext cx="6862982" cy="548227"/>
          </a:xfrm>
          <a:prstGeom prst="rect">
            <a:avLst/>
          </a:prstGeom>
        </p:spPr>
        <p:txBody>
          <a:bodyPr lIns="0" tIns="0" rIns="0" bIns="0" rtlCol="0" anchor="t">
            <a:spAutoFit/>
          </a:bodyPr>
          <a:lstStyle/>
          <a:p>
            <a:pPr algn="ctr">
              <a:lnSpc>
                <a:spcPts val="3926"/>
              </a:lnSpc>
            </a:pPr>
            <a:r>
              <a:rPr lang="en-US" sz="4619" spc="-318" dirty="0" err="1">
                <a:solidFill>
                  <a:srgbClr val="344A3D"/>
                </a:solidFill>
                <a:latin typeface="Alkatra"/>
                <a:ea typeface="Alkatra"/>
                <a:cs typeface="Alkatra"/>
                <a:sym typeface="Alkatra"/>
              </a:rPr>
              <a:t>Ama</a:t>
            </a:r>
            <a:r>
              <a:rPr lang="en-US" sz="4619" spc="-318" dirty="0">
                <a:solidFill>
                  <a:srgbClr val="344A3D"/>
                </a:solidFill>
                <a:latin typeface="Alkatra"/>
                <a:ea typeface="Alkatra"/>
                <a:cs typeface="Alkatra"/>
                <a:sym typeface="Alkatra"/>
              </a:rPr>
              <a:t> </a:t>
            </a:r>
            <a:r>
              <a:rPr lang="en-US" sz="4619" spc="-318" dirty="0" err="1" smtClean="0">
                <a:solidFill>
                  <a:srgbClr val="344A3D"/>
                </a:solidFill>
                <a:latin typeface="Alkatra"/>
                <a:ea typeface="Alkatra"/>
                <a:cs typeface="Alkatra"/>
                <a:sym typeface="Alkatra"/>
              </a:rPr>
              <a:t>karar</a:t>
            </a:r>
            <a:r>
              <a:rPr lang="tr-TR" sz="4619" spc="-318" dirty="0" smtClean="0">
                <a:solidFill>
                  <a:srgbClr val="344A3D"/>
                </a:solidFill>
                <a:latin typeface="Alkatra"/>
                <a:ea typeface="Alkatra"/>
                <a:cs typeface="Alkatra"/>
                <a:sym typeface="Alkatra"/>
              </a:rPr>
              <a:t>ı</a:t>
            </a:r>
            <a:r>
              <a:rPr lang="en-US" sz="4619" spc="-318" dirty="0" err="1" smtClean="0">
                <a:solidFill>
                  <a:srgbClr val="344A3D"/>
                </a:solidFill>
                <a:latin typeface="Alkatra"/>
                <a:ea typeface="Alkatra"/>
                <a:cs typeface="Alkatra"/>
                <a:sym typeface="Alkatra"/>
              </a:rPr>
              <a:t>na</a:t>
            </a:r>
            <a:r>
              <a:rPr lang="en-US" sz="4619" spc="-318" dirty="0" smtClean="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saygı</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duyacağım</a:t>
            </a:r>
            <a:endParaRPr lang="en-US" sz="4619" spc="-318" dirty="0">
              <a:solidFill>
                <a:srgbClr val="344A3D"/>
              </a:solidFill>
              <a:latin typeface="Alkatra"/>
              <a:ea typeface="Alkatra"/>
              <a:cs typeface="Alkatra"/>
              <a:sym typeface="Alkatra"/>
            </a:endParaRPr>
          </a:p>
        </p:txBody>
      </p:sp>
      <p:sp>
        <p:nvSpPr>
          <p:cNvPr id="8" name="TextBox 8"/>
          <p:cNvSpPr txBox="1"/>
          <p:nvPr/>
        </p:nvSpPr>
        <p:spPr>
          <a:xfrm rot="196195">
            <a:off x="9152467" y="3372545"/>
            <a:ext cx="5850014" cy="463865"/>
          </a:xfrm>
          <a:prstGeom prst="rect">
            <a:avLst/>
          </a:prstGeom>
        </p:spPr>
        <p:txBody>
          <a:bodyPr lIns="0" tIns="0" rIns="0" bIns="0" rtlCol="0" anchor="t">
            <a:spAutoFit/>
          </a:bodyPr>
          <a:lstStyle/>
          <a:p>
            <a:pPr algn="ctr">
              <a:lnSpc>
                <a:spcPts val="3346"/>
              </a:lnSpc>
            </a:pPr>
            <a:r>
              <a:rPr lang="en-US" sz="3937" spc="-271">
                <a:solidFill>
                  <a:srgbClr val="344A3D"/>
                </a:solidFill>
                <a:latin typeface="Alkatra"/>
                <a:ea typeface="Alkatra"/>
                <a:cs typeface="Alkatra"/>
                <a:sym typeface="Alkatra"/>
              </a:rPr>
              <a:t>Tekrar görüşmek üzere.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TextBox 2"/>
          <p:cNvSpPr txBox="1"/>
          <p:nvPr/>
        </p:nvSpPr>
        <p:spPr>
          <a:xfrm>
            <a:off x="498931" y="2994988"/>
            <a:ext cx="13914943" cy="3980829"/>
          </a:xfrm>
          <a:prstGeom prst="rect">
            <a:avLst/>
          </a:prstGeom>
        </p:spPr>
        <p:txBody>
          <a:bodyPr lIns="0" tIns="0" rIns="0" bIns="0" rtlCol="0" anchor="t">
            <a:spAutoFit/>
          </a:bodyPr>
          <a:lstStyle/>
          <a:p>
            <a:pPr algn="l">
              <a:lnSpc>
                <a:spcPts val="9835"/>
              </a:lnSpc>
            </a:pPr>
            <a:r>
              <a:rPr lang="en-US" sz="9835" spc="-629" dirty="0" err="1" smtClean="0">
                <a:solidFill>
                  <a:srgbClr val="E48449"/>
                </a:solidFill>
                <a:latin typeface="Bungee"/>
                <a:ea typeface="Bungee"/>
                <a:cs typeface="Bungee"/>
                <a:sym typeface="Bungee"/>
              </a:rPr>
              <a:t>Har</a:t>
            </a:r>
            <a:r>
              <a:rPr lang="tr-TR" sz="9835" spc="-629" dirty="0" smtClean="0">
                <a:solidFill>
                  <a:srgbClr val="E48449"/>
                </a:solidFill>
                <a:latin typeface="Bungee"/>
                <a:ea typeface="Bungee"/>
                <a:cs typeface="Bungee"/>
                <a:sym typeface="Bungee"/>
              </a:rPr>
              <a:t>İ</a:t>
            </a:r>
            <a:r>
              <a:rPr lang="en-US" sz="9835" spc="-629" dirty="0" err="1" smtClean="0">
                <a:solidFill>
                  <a:srgbClr val="E48449"/>
                </a:solidFill>
                <a:latin typeface="Bungee"/>
                <a:ea typeface="Bungee"/>
                <a:cs typeface="Bungee"/>
                <a:sym typeface="Bungee"/>
              </a:rPr>
              <a:t>ka</a:t>
            </a:r>
            <a:r>
              <a:rPr lang="en-US" sz="9835" spc="-629" dirty="0" smtClean="0">
                <a:solidFill>
                  <a:srgbClr val="E48449"/>
                </a:solidFill>
                <a:latin typeface="Bungee"/>
                <a:ea typeface="Bungee"/>
                <a:cs typeface="Bungee"/>
                <a:sym typeface="Bungee"/>
              </a:rPr>
              <a:t> </a:t>
            </a:r>
            <a:r>
              <a:rPr lang="en-US" sz="9835" spc="-629" dirty="0" err="1">
                <a:solidFill>
                  <a:srgbClr val="E48449"/>
                </a:solidFill>
                <a:latin typeface="Bungee"/>
                <a:ea typeface="Bungee"/>
                <a:cs typeface="Bungee"/>
                <a:sym typeface="Bungee"/>
              </a:rPr>
              <a:t>oYundu</a:t>
            </a:r>
            <a:r>
              <a:rPr lang="en-US" sz="9835" spc="-629" dirty="0">
                <a:solidFill>
                  <a:srgbClr val="E48449"/>
                </a:solidFill>
                <a:latin typeface="Bungee"/>
                <a:ea typeface="Bungee"/>
                <a:cs typeface="Bungee"/>
                <a:sym typeface="Bungee"/>
              </a:rPr>
              <a:t>!</a:t>
            </a:r>
          </a:p>
          <a:p>
            <a:pPr algn="l">
              <a:lnSpc>
                <a:spcPts val="9835"/>
              </a:lnSpc>
            </a:pPr>
            <a:r>
              <a:rPr lang="en-US" sz="9835" spc="-629" dirty="0">
                <a:solidFill>
                  <a:srgbClr val="E48449"/>
                </a:solidFill>
                <a:latin typeface="Bungee"/>
                <a:ea typeface="Bungee"/>
                <a:cs typeface="Bungee"/>
                <a:sym typeface="Bungee"/>
              </a:rPr>
              <a:t>TEKRAR GÖRÜŞMEK ÜZERE.</a:t>
            </a:r>
          </a:p>
        </p:txBody>
      </p:sp>
      <p:sp>
        <p:nvSpPr>
          <p:cNvPr id="3" name="Freeform 3"/>
          <p:cNvSpPr/>
          <p:nvPr/>
        </p:nvSpPr>
        <p:spPr>
          <a:xfrm rot="451247">
            <a:off x="11276354" y="-563576"/>
            <a:ext cx="6275041" cy="8197797"/>
          </a:xfrm>
          <a:custGeom>
            <a:avLst/>
            <a:gdLst/>
            <a:ahLst/>
            <a:cxnLst/>
            <a:rect l="l" t="t" r="r" b="b"/>
            <a:pathLst>
              <a:path w="6275041" h="8197797">
                <a:moveTo>
                  <a:pt x="0" y="0"/>
                </a:moveTo>
                <a:lnTo>
                  <a:pt x="6275041" y="0"/>
                </a:lnTo>
                <a:lnTo>
                  <a:pt x="6275041" y="8197797"/>
                </a:lnTo>
                <a:lnTo>
                  <a:pt x="0" y="81977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671886">
            <a:off x="12537982" y="4038439"/>
            <a:ext cx="6426087" cy="7942355"/>
          </a:xfrm>
          <a:custGeom>
            <a:avLst/>
            <a:gdLst/>
            <a:ahLst/>
            <a:cxnLst/>
            <a:rect l="l" t="t" r="r" b="b"/>
            <a:pathLst>
              <a:path w="6426087" h="7942355">
                <a:moveTo>
                  <a:pt x="0" y="0"/>
                </a:moveTo>
                <a:lnTo>
                  <a:pt x="6426087" y="0"/>
                </a:lnTo>
                <a:lnTo>
                  <a:pt x="6426087" y="7942356"/>
                </a:lnTo>
                <a:lnTo>
                  <a:pt x="0" y="7942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6840289" y="7060170"/>
            <a:ext cx="7260287" cy="5135003"/>
          </a:xfrm>
          <a:custGeom>
            <a:avLst/>
            <a:gdLst/>
            <a:ahLst/>
            <a:cxnLst/>
            <a:rect l="l" t="t" r="r" b="b"/>
            <a:pathLst>
              <a:path w="7260287" h="5135003">
                <a:moveTo>
                  <a:pt x="0" y="0"/>
                </a:moveTo>
                <a:lnTo>
                  <a:pt x="7260287" y="0"/>
                </a:lnTo>
                <a:lnTo>
                  <a:pt x="7260287" y="5135002"/>
                </a:lnTo>
                <a:lnTo>
                  <a:pt x="0" y="51350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6563375" y="1738407"/>
            <a:ext cx="2580625" cy="999406"/>
          </a:xfrm>
          <a:custGeom>
            <a:avLst/>
            <a:gdLst/>
            <a:ahLst/>
            <a:cxnLst/>
            <a:rect l="l" t="t" r="r" b="b"/>
            <a:pathLst>
              <a:path w="2580625" h="999406">
                <a:moveTo>
                  <a:pt x="0" y="0"/>
                </a:moveTo>
                <a:lnTo>
                  <a:pt x="2580625" y="0"/>
                </a:lnTo>
                <a:lnTo>
                  <a:pt x="2580625" y="999406"/>
                </a:lnTo>
                <a:lnTo>
                  <a:pt x="0" y="99940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rot="-2379208">
            <a:off x="-581936" y="6700407"/>
            <a:ext cx="4766861" cy="5854527"/>
          </a:xfrm>
          <a:custGeom>
            <a:avLst/>
            <a:gdLst/>
            <a:ahLst/>
            <a:cxnLst/>
            <a:rect l="l" t="t" r="r" b="b"/>
            <a:pathLst>
              <a:path w="4766861" h="5854527">
                <a:moveTo>
                  <a:pt x="0" y="0"/>
                </a:moveTo>
                <a:lnTo>
                  <a:pt x="4766862" y="0"/>
                </a:lnTo>
                <a:lnTo>
                  <a:pt x="4766862" y="5854527"/>
                </a:lnTo>
                <a:lnTo>
                  <a:pt x="0" y="585452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3625100" y="7511172"/>
            <a:ext cx="1616888" cy="1747128"/>
          </a:xfrm>
          <a:custGeom>
            <a:avLst/>
            <a:gdLst/>
            <a:ahLst/>
            <a:cxnLst/>
            <a:rect l="l" t="t" r="r" b="b"/>
            <a:pathLst>
              <a:path w="1616888" h="1747128">
                <a:moveTo>
                  <a:pt x="0" y="0"/>
                </a:moveTo>
                <a:lnTo>
                  <a:pt x="1616888" y="0"/>
                </a:lnTo>
                <a:lnTo>
                  <a:pt x="1616888" y="1747128"/>
                </a:lnTo>
                <a:lnTo>
                  <a:pt x="0" y="174712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9" name="Freeform 9"/>
          <p:cNvSpPr/>
          <p:nvPr/>
        </p:nvSpPr>
        <p:spPr>
          <a:xfrm>
            <a:off x="3147094" y="313689"/>
            <a:ext cx="1430022" cy="1430022"/>
          </a:xfrm>
          <a:custGeom>
            <a:avLst/>
            <a:gdLst/>
            <a:ahLst/>
            <a:cxnLst/>
            <a:rect l="l" t="t" r="r" b="b"/>
            <a:pathLst>
              <a:path w="1430022" h="1430022">
                <a:moveTo>
                  <a:pt x="0" y="0"/>
                </a:moveTo>
                <a:lnTo>
                  <a:pt x="1430021" y="0"/>
                </a:lnTo>
                <a:lnTo>
                  <a:pt x="1430021" y="1430022"/>
                </a:lnTo>
                <a:lnTo>
                  <a:pt x="0" y="1430022"/>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0" name="Freeform 10"/>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Freeform 2"/>
          <p:cNvSpPr/>
          <p:nvPr/>
        </p:nvSpPr>
        <p:spPr>
          <a:xfrm>
            <a:off x="1769116" y="559141"/>
            <a:ext cx="1430022" cy="1430022"/>
          </a:xfrm>
          <a:custGeom>
            <a:avLst/>
            <a:gdLst/>
            <a:ahLst/>
            <a:cxnLst/>
            <a:rect l="l" t="t" r="r" b="b"/>
            <a:pathLst>
              <a:path w="1430022" h="1430022">
                <a:moveTo>
                  <a:pt x="0" y="0"/>
                </a:moveTo>
                <a:lnTo>
                  <a:pt x="1430021" y="0"/>
                </a:lnTo>
                <a:lnTo>
                  <a:pt x="1430021" y="1430022"/>
                </a:lnTo>
                <a:lnTo>
                  <a:pt x="0" y="143002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28700" y="7929269"/>
            <a:ext cx="2995766" cy="2658062"/>
          </a:xfrm>
          <a:custGeom>
            <a:avLst/>
            <a:gdLst/>
            <a:ahLst/>
            <a:cxnLst/>
            <a:rect l="l" t="t" r="r" b="b"/>
            <a:pathLst>
              <a:path w="2995766" h="2658062">
                <a:moveTo>
                  <a:pt x="0" y="0"/>
                </a:moveTo>
                <a:lnTo>
                  <a:pt x="2995766" y="0"/>
                </a:lnTo>
                <a:lnTo>
                  <a:pt x="2995766" y="2658062"/>
                </a:lnTo>
                <a:lnTo>
                  <a:pt x="0" y="265806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8236204" y="-371325"/>
            <a:ext cx="7767285" cy="6468030"/>
          </a:xfrm>
          <a:custGeom>
            <a:avLst/>
            <a:gdLst/>
            <a:ahLst/>
            <a:cxnLst/>
            <a:rect l="l" t="t" r="r" b="b"/>
            <a:pathLst>
              <a:path w="7767285" h="6468030">
                <a:moveTo>
                  <a:pt x="0" y="0"/>
                </a:moveTo>
                <a:lnTo>
                  <a:pt x="7767284" y="0"/>
                </a:lnTo>
                <a:lnTo>
                  <a:pt x="7767284" y="6468029"/>
                </a:lnTo>
                <a:lnTo>
                  <a:pt x="0" y="646802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8688355" y="1426552"/>
            <a:ext cx="6862982" cy="2529427"/>
          </a:xfrm>
          <a:prstGeom prst="rect">
            <a:avLst/>
          </a:prstGeom>
        </p:spPr>
        <p:txBody>
          <a:bodyPr lIns="0" tIns="0" rIns="0" bIns="0" rtlCol="0" anchor="t">
            <a:spAutoFit/>
          </a:bodyPr>
          <a:lstStyle/>
          <a:p>
            <a:pPr algn="ctr">
              <a:lnSpc>
                <a:spcPts val="3926"/>
              </a:lnSpc>
            </a:pPr>
            <a:r>
              <a:rPr lang="en-US" sz="4619" spc="-318">
                <a:solidFill>
                  <a:srgbClr val="344A3D"/>
                </a:solidFill>
                <a:latin typeface="Alkatra"/>
                <a:ea typeface="Alkatra"/>
                <a:cs typeface="Alkatra"/>
                <a:sym typeface="Alkatra"/>
              </a:rPr>
              <a:t>Birazdan birlikte bir serüvene atılacağız.</a:t>
            </a:r>
          </a:p>
          <a:p>
            <a:pPr algn="ctr">
              <a:lnSpc>
                <a:spcPts val="3926"/>
              </a:lnSpc>
            </a:pPr>
            <a:r>
              <a:rPr lang="en-US" sz="4619" spc="-318">
                <a:solidFill>
                  <a:srgbClr val="344A3D"/>
                </a:solidFill>
                <a:latin typeface="Alkatra"/>
                <a:ea typeface="Alkatra"/>
                <a:cs typeface="Alkatra"/>
                <a:sym typeface="Alkatra"/>
              </a:rPr>
              <a:t>Ama endişelenme .</a:t>
            </a:r>
          </a:p>
          <a:p>
            <a:pPr algn="ctr">
              <a:lnSpc>
                <a:spcPts val="3926"/>
              </a:lnSpc>
            </a:pPr>
            <a:r>
              <a:rPr lang="en-US" sz="4619" spc="-318">
                <a:solidFill>
                  <a:srgbClr val="344A3D"/>
                </a:solidFill>
                <a:latin typeface="Alkatra"/>
                <a:ea typeface="Alkatra"/>
                <a:cs typeface="Alkatra"/>
                <a:sym typeface="Alkatra"/>
              </a:rPr>
              <a:t>Ben sana yardım etmek için burdayım.</a:t>
            </a:r>
          </a:p>
        </p:txBody>
      </p:sp>
      <p:sp>
        <p:nvSpPr>
          <p:cNvPr id="6" name="Freeform 6"/>
          <p:cNvSpPr/>
          <p:nvPr/>
        </p:nvSpPr>
        <p:spPr>
          <a:xfrm>
            <a:off x="2865140" y="3425104"/>
            <a:ext cx="5252469" cy="6861896"/>
          </a:xfrm>
          <a:custGeom>
            <a:avLst/>
            <a:gdLst/>
            <a:ahLst/>
            <a:cxnLst/>
            <a:rect l="l" t="t" r="r" b="b"/>
            <a:pathLst>
              <a:path w="5252469" h="6861896">
                <a:moveTo>
                  <a:pt x="0" y="0"/>
                </a:moveTo>
                <a:lnTo>
                  <a:pt x="5252470" y="0"/>
                </a:lnTo>
                <a:lnTo>
                  <a:pt x="5252470" y="6861896"/>
                </a:lnTo>
                <a:lnTo>
                  <a:pt x="0" y="68618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Freeform 2"/>
          <p:cNvSpPr/>
          <p:nvPr/>
        </p:nvSpPr>
        <p:spPr>
          <a:xfrm>
            <a:off x="13707516" y="-1238526"/>
            <a:ext cx="5004222" cy="4114800"/>
          </a:xfrm>
          <a:custGeom>
            <a:avLst/>
            <a:gdLst/>
            <a:ahLst/>
            <a:cxnLst/>
            <a:rect l="l" t="t" r="r" b="b"/>
            <a:pathLst>
              <a:path w="5004222" h="4114800">
                <a:moveTo>
                  <a:pt x="0" y="0"/>
                </a:moveTo>
                <a:lnTo>
                  <a:pt x="5004223" y="0"/>
                </a:lnTo>
                <a:lnTo>
                  <a:pt x="5004223"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2876274"/>
            <a:ext cx="5753418" cy="7410726"/>
          </a:xfrm>
          <a:custGeom>
            <a:avLst/>
            <a:gdLst/>
            <a:ahLst/>
            <a:cxnLst/>
            <a:rect l="l" t="t" r="r" b="b"/>
            <a:pathLst>
              <a:path w="5753418" h="7410726">
                <a:moveTo>
                  <a:pt x="0" y="0"/>
                </a:moveTo>
                <a:lnTo>
                  <a:pt x="5753418" y="0"/>
                </a:lnTo>
                <a:lnTo>
                  <a:pt x="5753418" y="7410726"/>
                </a:lnTo>
                <a:lnTo>
                  <a:pt x="0" y="741072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12712">
            <a:off x="13042410" y="4429725"/>
            <a:ext cx="6311267" cy="5875216"/>
          </a:xfrm>
          <a:custGeom>
            <a:avLst/>
            <a:gdLst/>
            <a:ahLst/>
            <a:cxnLst/>
            <a:rect l="l" t="t" r="r" b="b"/>
            <a:pathLst>
              <a:path w="6311267" h="5875216">
                <a:moveTo>
                  <a:pt x="0" y="0"/>
                </a:moveTo>
                <a:lnTo>
                  <a:pt x="6311267" y="0"/>
                </a:lnTo>
                <a:lnTo>
                  <a:pt x="6311267" y="5875216"/>
                </a:lnTo>
                <a:lnTo>
                  <a:pt x="0" y="58752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2559828">
            <a:off x="-1429473" y="-4285156"/>
            <a:ext cx="5886848" cy="8570311"/>
          </a:xfrm>
          <a:custGeom>
            <a:avLst/>
            <a:gdLst/>
            <a:ahLst/>
            <a:cxnLst/>
            <a:rect l="l" t="t" r="r" b="b"/>
            <a:pathLst>
              <a:path w="5886848" h="8570311">
                <a:moveTo>
                  <a:pt x="0" y="0"/>
                </a:moveTo>
                <a:lnTo>
                  <a:pt x="5886848" y="0"/>
                </a:lnTo>
                <a:lnTo>
                  <a:pt x="5886848" y="8570312"/>
                </a:lnTo>
                <a:lnTo>
                  <a:pt x="0" y="857031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2876709" y="1028700"/>
            <a:ext cx="2077212" cy="781787"/>
          </a:xfrm>
          <a:custGeom>
            <a:avLst/>
            <a:gdLst/>
            <a:ahLst/>
            <a:cxnLst/>
            <a:rect l="l" t="t" r="r" b="b"/>
            <a:pathLst>
              <a:path w="2077212" h="781787">
                <a:moveTo>
                  <a:pt x="0" y="0"/>
                </a:moveTo>
                <a:lnTo>
                  <a:pt x="2077212" y="0"/>
                </a:lnTo>
                <a:lnTo>
                  <a:pt x="2077212" y="781787"/>
                </a:lnTo>
                <a:lnTo>
                  <a:pt x="0" y="78178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rot="2910401">
            <a:off x="12719670" y="84427"/>
            <a:ext cx="1466938" cy="2055097"/>
          </a:xfrm>
          <a:custGeom>
            <a:avLst/>
            <a:gdLst/>
            <a:ahLst/>
            <a:cxnLst/>
            <a:rect l="l" t="t" r="r" b="b"/>
            <a:pathLst>
              <a:path w="1466938" h="2055097">
                <a:moveTo>
                  <a:pt x="0" y="0"/>
                </a:moveTo>
                <a:lnTo>
                  <a:pt x="1466938" y="0"/>
                </a:lnTo>
                <a:lnTo>
                  <a:pt x="1466938" y="2055097"/>
                </a:lnTo>
                <a:lnTo>
                  <a:pt x="0" y="2055097"/>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8" name="Freeform 8"/>
          <p:cNvSpPr/>
          <p:nvPr/>
        </p:nvSpPr>
        <p:spPr>
          <a:xfrm>
            <a:off x="6117341" y="8924166"/>
            <a:ext cx="1934457" cy="668267"/>
          </a:xfrm>
          <a:custGeom>
            <a:avLst/>
            <a:gdLst/>
            <a:ahLst/>
            <a:cxnLst/>
            <a:rect l="l" t="t" r="r" b="b"/>
            <a:pathLst>
              <a:path w="1934457" h="668267">
                <a:moveTo>
                  <a:pt x="0" y="0"/>
                </a:moveTo>
                <a:lnTo>
                  <a:pt x="1934457" y="0"/>
                </a:lnTo>
                <a:lnTo>
                  <a:pt x="1934457" y="668268"/>
                </a:lnTo>
                <a:lnTo>
                  <a:pt x="0" y="668268"/>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9" name="TextBox 9"/>
          <p:cNvSpPr txBox="1"/>
          <p:nvPr/>
        </p:nvSpPr>
        <p:spPr>
          <a:xfrm>
            <a:off x="5513616" y="3300779"/>
            <a:ext cx="8751081" cy="2693045"/>
          </a:xfrm>
          <a:prstGeom prst="rect">
            <a:avLst/>
          </a:prstGeom>
        </p:spPr>
        <p:txBody>
          <a:bodyPr lIns="0" tIns="0" rIns="0" bIns="0" rtlCol="0" anchor="t">
            <a:spAutoFit/>
          </a:bodyPr>
          <a:lstStyle/>
          <a:p>
            <a:pPr algn="ctr">
              <a:lnSpc>
                <a:spcPts val="6968"/>
              </a:lnSpc>
            </a:pPr>
            <a:r>
              <a:rPr lang="en-US" sz="4977" b="1" dirty="0" smtClean="0">
                <a:solidFill>
                  <a:srgbClr val="181B22"/>
                </a:solidFill>
                <a:latin typeface="Balsamiq Sans Bold"/>
                <a:ea typeface="Balsamiq Sans Bold"/>
                <a:cs typeface="Balsamiq Sans Bold"/>
                <a:sym typeface="Balsamiq Sans Bold"/>
              </a:rPr>
              <a:t>ÖNCEL</a:t>
            </a:r>
            <a:r>
              <a:rPr lang="tr-TR" sz="4977" b="1" dirty="0" smtClean="0">
                <a:solidFill>
                  <a:srgbClr val="181B22"/>
                </a:solidFill>
                <a:latin typeface="Balsamiq Sans Bold"/>
                <a:ea typeface="Balsamiq Sans Bold"/>
                <a:cs typeface="Balsamiq Sans Bold"/>
                <a:sym typeface="Balsamiq Sans Bold"/>
              </a:rPr>
              <a:t>İ</a:t>
            </a:r>
            <a:r>
              <a:rPr lang="en-US" sz="4977" b="1" dirty="0" smtClean="0">
                <a:solidFill>
                  <a:srgbClr val="181B22"/>
                </a:solidFill>
                <a:latin typeface="Balsamiq Sans Bold"/>
                <a:ea typeface="Balsamiq Sans Bold"/>
                <a:cs typeface="Balsamiq Sans Bold"/>
                <a:sym typeface="Balsamiq Sans Bold"/>
              </a:rPr>
              <a:t>KLE </a:t>
            </a:r>
            <a:r>
              <a:rPr lang="en-US" sz="4977" b="1" dirty="0">
                <a:solidFill>
                  <a:srgbClr val="181B22"/>
                </a:solidFill>
                <a:latin typeface="Balsamiq Sans Bold"/>
                <a:ea typeface="Balsamiq Sans Bold"/>
                <a:cs typeface="Balsamiq Sans Bold"/>
                <a:sym typeface="Balsamiq Sans Bold"/>
              </a:rPr>
              <a:t>SANA </a:t>
            </a:r>
            <a:r>
              <a:rPr lang="en-US" sz="4977" b="1" dirty="0" smtClean="0">
                <a:solidFill>
                  <a:srgbClr val="181B22"/>
                </a:solidFill>
                <a:latin typeface="Balsamiq Sans Bold"/>
                <a:ea typeface="Balsamiq Sans Bold"/>
                <a:cs typeface="Balsamiq Sans Bold"/>
                <a:sym typeface="Balsamiq Sans Bold"/>
              </a:rPr>
              <a:t>H</a:t>
            </a:r>
            <a:r>
              <a:rPr lang="tr-TR" sz="4977" b="1" dirty="0" smtClean="0">
                <a:solidFill>
                  <a:srgbClr val="181B22"/>
                </a:solidFill>
                <a:latin typeface="Balsamiq Sans Bold"/>
                <a:ea typeface="Balsamiq Sans Bold"/>
                <a:cs typeface="Balsamiq Sans Bold"/>
                <a:sym typeface="Balsamiq Sans Bold"/>
              </a:rPr>
              <a:t>İ</a:t>
            </a:r>
            <a:r>
              <a:rPr lang="en-US" sz="4977" b="1" dirty="0" smtClean="0">
                <a:solidFill>
                  <a:srgbClr val="181B22"/>
                </a:solidFill>
                <a:latin typeface="Balsamiq Sans Bold"/>
                <a:ea typeface="Balsamiq Sans Bold"/>
                <a:cs typeface="Balsamiq Sans Bold"/>
                <a:sym typeface="Balsamiq Sans Bold"/>
              </a:rPr>
              <a:t>TA</a:t>
            </a:r>
            <a:r>
              <a:rPr lang="tr-TR" sz="4977" b="1" dirty="0">
                <a:solidFill>
                  <a:srgbClr val="181B22"/>
                </a:solidFill>
                <a:latin typeface="Balsamiq Sans Bold"/>
                <a:ea typeface="Balsamiq Sans Bold"/>
                <a:cs typeface="Balsamiq Sans Bold"/>
                <a:sym typeface="Balsamiq Sans Bold"/>
              </a:rPr>
              <a:t>P</a:t>
            </a:r>
            <a:r>
              <a:rPr lang="en-US" sz="4977" b="1" dirty="0" smtClean="0">
                <a:solidFill>
                  <a:srgbClr val="181B22"/>
                </a:solidFill>
                <a:latin typeface="Balsamiq Sans Bold"/>
                <a:ea typeface="Balsamiq Sans Bold"/>
                <a:cs typeface="Balsamiq Sans Bold"/>
                <a:sym typeface="Balsamiq Sans Bold"/>
              </a:rPr>
              <a:t> EDEB</a:t>
            </a:r>
            <a:r>
              <a:rPr lang="tr-TR" sz="4977" b="1" dirty="0" smtClean="0">
                <a:solidFill>
                  <a:srgbClr val="181B22"/>
                </a:solidFill>
                <a:latin typeface="Balsamiq Sans Bold"/>
                <a:ea typeface="Balsamiq Sans Bold"/>
                <a:cs typeface="Balsamiq Sans Bold"/>
                <a:sym typeface="Balsamiq Sans Bold"/>
              </a:rPr>
              <a:t>İL</a:t>
            </a:r>
            <a:r>
              <a:rPr lang="en-US" sz="4977" b="1" dirty="0" smtClean="0">
                <a:solidFill>
                  <a:srgbClr val="181B22"/>
                </a:solidFill>
                <a:latin typeface="Balsamiq Sans Bold"/>
                <a:ea typeface="Balsamiq Sans Bold"/>
                <a:cs typeface="Balsamiq Sans Bold"/>
                <a:sym typeface="Balsamiq Sans Bold"/>
              </a:rPr>
              <a:t>MEK </a:t>
            </a:r>
            <a:r>
              <a:rPr lang="tr-TR" sz="4977" b="1" dirty="0">
                <a:solidFill>
                  <a:srgbClr val="181B22"/>
                </a:solidFill>
                <a:latin typeface="Balsamiq Sans Bold"/>
                <a:ea typeface="Balsamiq Sans Bold"/>
                <a:cs typeface="Balsamiq Sans Bold"/>
                <a:sym typeface="Balsamiq Sans Bold"/>
              </a:rPr>
              <a:t>İ</a:t>
            </a:r>
            <a:r>
              <a:rPr lang="en-US" sz="4977" b="1" dirty="0" smtClean="0">
                <a:solidFill>
                  <a:srgbClr val="181B22"/>
                </a:solidFill>
                <a:latin typeface="Balsamiq Sans Bold"/>
                <a:ea typeface="Balsamiq Sans Bold"/>
                <a:cs typeface="Balsamiq Sans Bold"/>
                <a:sym typeface="Balsamiq Sans Bold"/>
              </a:rPr>
              <a:t>Ç</a:t>
            </a:r>
            <a:r>
              <a:rPr lang="tr-TR" sz="4977" b="1" dirty="0" smtClean="0">
                <a:solidFill>
                  <a:srgbClr val="181B22"/>
                </a:solidFill>
                <a:latin typeface="Balsamiq Sans Bold"/>
                <a:ea typeface="Balsamiq Sans Bold"/>
                <a:cs typeface="Balsamiq Sans Bold"/>
                <a:sym typeface="Balsamiq Sans Bold"/>
              </a:rPr>
              <a:t>İ</a:t>
            </a:r>
            <a:r>
              <a:rPr lang="en-US" sz="4977" b="1" dirty="0" smtClean="0">
                <a:solidFill>
                  <a:srgbClr val="181B22"/>
                </a:solidFill>
                <a:latin typeface="Balsamiq Sans Bold"/>
                <a:ea typeface="Balsamiq Sans Bold"/>
                <a:cs typeface="Balsamiq Sans Bold"/>
                <a:sym typeface="Balsamiq Sans Bold"/>
              </a:rPr>
              <a:t>N </a:t>
            </a:r>
            <a:r>
              <a:rPr lang="tr-TR" sz="4977" b="1" dirty="0">
                <a:solidFill>
                  <a:srgbClr val="181B22"/>
                </a:solidFill>
                <a:latin typeface="Balsamiq Sans Bold"/>
                <a:ea typeface="Balsamiq Sans Bold"/>
                <a:cs typeface="Balsamiq Sans Bold"/>
                <a:sym typeface="Balsamiq Sans Bold"/>
              </a:rPr>
              <a:t>İ</a:t>
            </a:r>
            <a:r>
              <a:rPr lang="en-US" sz="4977" b="1" dirty="0" smtClean="0">
                <a:solidFill>
                  <a:srgbClr val="181B22"/>
                </a:solidFill>
                <a:latin typeface="Balsamiq Sans Bold"/>
                <a:ea typeface="Balsamiq Sans Bold"/>
                <a:cs typeface="Balsamiq Sans Bold"/>
                <a:sym typeface="Balsamiq Sans Bold"/>
              </a:rPr>
              <a:t>SM</a:t>
            </a:r>
            <a:r>
              <a:rPr lang="tr-TR" sz="4977" b="1" dirty="0" smtClean="0">
                <a:solidFill>
                  <a:srgbClr val="181B22"/>
                </a:solidFill>
                <a:latin typeface="Balsamiq Sans Bold"/>
                <a:ea typeface="Balsamiq Sans Bold"/>
                <a:cs typeface="Balsamiq Sans Bold"/>
                <a:sym typeface="Balsamiq Sans Bold"/>
              </a:rPr>
              <a:t>İ</a:t>
            </a:r>
            <a:r>
              <a:rPr lang="en-US" sz="4977" b="1" dirty="0" smtClean="0">
                <a:solidFill>
                  <a:srgbClr val="181B22"/>
                </a:solidFill>
                <a:latin typeface="Balsamiq Sans Bold"/>
                <a:ea typeface="Balsamiq Sans Bold"/>
                <a:cs typeface="Balsamiq Sans Bold"/>
                <a:sym typeface="Balsamiq Sans Bold"/>
              </a:rPr>
              <a:t>N</a:t>
            </a:r>
            <a:r>
              <a:rPr lang="tr-TR" sz="4977" b="1" dirty="0" smtClean="0">
                <a:solidFill>
                  <a:srgbClr val="181B22"/>
                </a:solidFill>
                <a:latin typeface="Balsamiq Sans Bold"/>
                <a:ea typeface="Balsamiq Sans Bold"/>
                <a:cs typeface="Balsamiq Sans Bold"/>
                <a:sym typeface="Balsamiq Sans Bold"/>
              </a:rPr>
              <a:t>İ</a:t>
            </a:r>
            <a:r>
              <a:rPr lang="en-US" sz="4977" b="1" dirty="0" smtClean="0">
                <a:solidFill>
                  <a:srgbClr val="181B22"/>
                </a:solidFill>
                <a:latin typeface="Balsamiq Sans Bold"/>
                <a:ea typeface="Balsamiq Sans Bold"/>
                <a:cs typeface="Balsamiq Sans Bold"/>
                <a:sym typeface="Balsamiq Sans Bold"/>
              </a:rPr>
              <a:t> ÖĞRENEB</a:t>
            </a:r>
            <a:r>
              <a:rPr lang="tr-TR" sz="4977" b="1" dirty="0" smtClean="0">
                <a:solidFill>
                  <a:srgbClr val="181B22"/>
                </a:solidFill>
                <a:latin typeface="Balsamiq Sans Bold"/>
                <a:ea typeface="Balsamiq Sans Bold"/>
                <a:cs typeface="Balsamiq Sans Bold"/>
                <a:sym typeface="Balsamiq Sans Bold"/>
              </a:rPr>
              <a:t>İ</a:t>
            </a:r>
            <a:r>
              <a:rPr lang="en-US" sz="4977" b="1" dirty="0" smtClean="0">
                <a:solidFill>
                  <a:srgbClr val="181B22"/>
                </a:solidFill>
                <a:latin typeface="Balsamiq Sans Bold"/>
                <a:ea typeface="Balsamiq Sans Bold"/>
                <a:cs typeface="Balsamiq Sans Bold"/>
                <a:sym typeface="Balsamiq Sans Bold"/>
              </a:rPr>
              <a:t>L</a:t>
            </a:r>
            <a:r>
              <a:rPr lang="tr-TR" sz="4977" b="1" dirty="0" smtClean="0">
                <a:solidFill>
                  <a:srgbClr val="181B22"/>
                </a:solidFill>
                <a:latin typeface="Balsamiq Sans Bold"/>
                <a:ea typeface="Balsamiq Sans Bold"/>
                <a:cs typeface="Balsamiq Sans Bold"/>
                <a:sym typeface="Balsamiq Sans Bold"/>
              </a:rPr>
              <a:t>İ</a:t>
            </a:r>
            <a:r>
              <a:rPr lang="en-US" sz="4977" b="1" dirty="0" smtClean="0">
                <a:solidFill>
                  <a:srgbClr val="181B22"/>
                </a:solidFill>
                <a:latin typeface="Balsamiq Sans Bold"/>
                <a:ea typeface="Balsamiq Sans Bold"/>
                <a:cs typeface="Balsamiq Sans Bold"/>
                <a:sym typeface="Balsamiq Sans Bold"/>
              </a:rPr>
              <a:t>R M</a:t>
            </a:r>
            <a:r>
              <a:rPr lang="tr-TR" sz="4977" b="1" dirty="0" smtClean="0">
                <a:solidFill>
                  <a:srgbClr val="181B22"/>
                </a:solidFill>
                <a:latin typeface="Balsamiq Sans Bold"/>
                <a:ea typeface="Balsamiq Sans Bold"/>
                <a:cs typeface="Balsamiq Sans Bold"/>
                <a:sym typeface="Balsamiq Sans Bold"/>
              </a:rPr>
              <a:t>İ</a:t>
            </a:r>
            <a:r>
              <a:rPr lang="en-US" sz="4977" b="1" dirty="0" smtClean="0">
                <a:solidFill>
                  <a:srgbClr val="181B22"/>
                </a:solidFill>
                <a:latin typeface="Balsamiq Sans Bold"/>
                <a:ea typeface="Balsamiq Sans Bold"/>
                <a:cs typeface="Balsamiq Sans Bold"/>
                <a:sym typeface="Balsamiq Sans Bold"/>
              </a:rPr>
              <a:t>Y</a:t>
            </a:r>
            <a:r>
              <a:rPr lang="tr-TR" sz="4977" b="1" dirty="0" smtClean="0">
                <a:solidFill>
                  <a:srgbClr val="181B22"/>
                </a:solidFill>
                <a:latin typeface="Balsamiq Sans Bold"/>
                <a:ea typeface="Balsamiq Sans Bold"/>
                <a:cs typeface="Balsamiq Sans Bold"/>
                <a:sym typeface="Balsamiq Sans Bold"/>
              </a:rPr>
              <a:t>İ</a:t>
            </a:r>
            <a:r>
              <a:rPr lang="en-US" sz="4977" b="1" dirty="0" smtClean="0">
                <a:solidFill>
                  <a:srgbClr val="181B22"/>
                </a:solidFill>
                <a:latin typeface="Balsamiq Sans Bold"/>
                <a:ea typeface="Balsamiq Sans Bold"/>
                <a:cs typeface="Balsamiq Sans Bold"/>
                <a:sym typeface="Balsamiq Sans Bold"/>
              </a:rPr>
              <a:t>Z</a:t>
            </a:r>
            <a:r>
              <a:rPr lang="en-US" sz="4977" b="1" dirty="0">
                <a:solidFill>
                  <a:srgbClr val="181B22"/>
                </a:solidFill>
                <a:latin typeface="Balsamiq Sans Bold"/>
                <a:ea typeface="Balsamiq Sans Bold"/>
                <a:cs typeface="Balsamiq Sans Bold"/>
                <a:sym typeface="Balsamiq Sans Bold"/>
              </a:rPr>
              <a:t>?</a:t>
            </a:r>
          </a:p>
        </p:txBody>
      </p:sp>
      <p:grpSp>
        <p:nvGrpSpPr>
          <p:cNvPr id="10" name="Group 10"/>
          <p:cNvGrpSpPr/>
          <p:nvPr/>
        </p:nvGrpSpPr>
        <p:grpSpPr>
          <a:xfrm>
            <a:off x="7298012" y="6311510"/>
            <a:ext cx="4670161" cy="896517"/>
            <a:chOff x="0" y="0"/>
            <a:chExt cx="1230001" cy="236120"/>
          </a:xfrm>
        </p:grpSpPr>
        <p:sp>
          <p:nvSpPr>
            <p:cNvPr id="11" name="Freeform 11"/>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2" name="TextBox 12"/>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051798" y="7608077"/>
            <a:ext cx="3486790" cy="699289"/>
            <a:chOff x="0" y="0"/>
            <a:chExt cx="918332" cy="184175"/>
          </a:xfrm>
        </p:grpSpPr>
        <p:sp>
          <p:nvSpPr>
            <p:cNvPr id="14" name="Freeform 14"/>
            <p:cNvSpPr/>
            <p:nvPr/>
          </p:nvSpPr>
          <p:spPr>
            <a:xfrm>
              <a:off x="0" y="0"/>
              <a:ext cx="918332" cy="184175"/>
            </a:xfrm>
            <a:custGeom>
              <a:avLst/>
              <a:gdLst/>
              <a:ahLst/>
              <a:cxnLst/>
              <a:rect l="l" t="t" r="r" b="b"/>
              <a:pathLst>
                <a:path w="918332" h="184175">
                  <a:moveTo>
                    <a:pt x="86594" y="0"/>
                  </a:moveTo>
                  <a:lnTo>
                    <a:pt x="831738" y="0"/>
                  </a:lnTo>
                  <a:cubicBezTo>
                    <a:pt x="879562" y="0"/>
                    <a:pt x="918332" y="38769"/>
                    <a:pt x="918332" y="86594"/>
                  </a:cubicBezTo>
                  <a:lnTo>
                    <a:pt x="918332" y="97581"/>
                  </a:lnTo>
                  <a:cubicBezTo>
                    <a:pt x="918332" y="120547"/>
                    <a:pt x="909208" y="142573"/>
                    <a:pt x="892969" y="158812"/>
                  </a:cubicBezTo>
                  <a:cubicBezTo>
                    <a:pt x="876729" y="175052"/>
                    <a:pt x="854704" y="184175"/>
                    <a:pt x="831738" y="184175"/>
                  </a:cubicBezTo>
                  <a:lnTo>
                    <a:pt x="86594" y="184175"/>
                  </a:lnTo>
                  <a:cubicBezTo>
                    <a:pt x="38769" y="184175"/>
                    <a:pt x="0" y="145405"/>
                    <a:pt x="0" y="97581"/>
                  </a:cubicBezTo>
                  <a:lnTo>
                    <a:pt x="0" y="86594"/>
                  </a:lnTo>
                  <a:cubicBezTo>
                    <a:pt x="0" y="38769"/>
                    <a:pt x="38769" y="0"/>
                    <a:pt x="86594" y="0"/>
                  </a:cubicBezTo>
                  <a:close/>
                </a:path>
              </a:pathLst>
            </a:custGeom>
            <a:solidFill>
              <a:srgbClr val="679FDB"/>
            </a:solidFill>
            <a:ln w="38100" cap="rnd">
              <a:solidFill>
                <a:srgbClr val="D78F28"/>
              </a:solidFill>
              <a:prstDash val="solid"/>
              <a:round/>
            </a:ln>
          </p:spPr>
        </p:sp>
        <p:sp>
          <p:nvSpPr>
            <p:cNvPr id="15" name="TextBox 15"/>
            <p:cNvSpPr txBox="1"/>
            <p:nvPr/>
          </p:nvSpPr>
          <p:spPr>
            <a:xfrm>
              <a:off x="0" y="-38100"/>
              <a:ext cx="918332" cy="22227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8362387" y="7335750"/>
            <a:ext cx="4412846" cy="971616"/>
          </a:xfrm>
          <a:prstGeom prst="rect">
            <a:avLst/>
          </a:prstGeom>
        </p:spPr>
        <p:txBody>
          <a:bodyPr lIns="0" tIns="0" rIns="0" bIns="0" rtlCol="0" anchor="t">
            <a:spAutoFit/>
          </a:bodyPr>
          <a:lstStyle/>
          <a:p>
            <a:pPr marL="0" lvl="1" indent="0" algn="l">
              <a:lnSpc>
                <a:spcPts val="8420"/>
              </a:lnSpc>
              <a:spcBef>
                <a:spcPct val="0"/>
              </a:spcBef>
            </a:pPr>
            <a:r>
              <a:rPr lang="en-US" sz="4189">
                <a:solidFill>
                  <a:srgbClr val="000000"/>
                </a:solidFill>
                <a:latin typeface="Balsamiq Sans"/>
                <a:ea typeface="Balsamiq Sans"/>
                <a:cs typeface="Balsamiq Sans"/>
                <a:sym typeface="Balsamiq Sans"/>
              </a:rPr>
              <a:t>DEVAM 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Freeform 2"/>
          <p:cNvSpPr/>
          <p:nvPr/>
        </p:nvSpPr>
        <p:spPr>
          <a:xfrm flipH="1">
            <a:off x="0" y="6893045"/>
            <a:ext cx="2562844" cy="3348134"/>
          </a:xfrm>
          <a:custGeom>
            <a:avLst/>
            <a:gdLst/>
            <a:ahLst/>
            <a:cxnLst/>
            <a:rect l="l" t="t" r="r" b="b"/>
            <a:pathLst>
              <a:path w="2562844" h="3348134">
                <a:moveTo>
                  <a:pt x="2562844" y="0"/>
                </a:moveTo>
                <a:lnTo>
                  <a:pt x="0" y="0"/>
                </a:lnTo>
                <a:lnTo>
                  <a:pt x="0" y="3348133"/>
                </a:lnTo>
                <a:lnTo>
                  <a:pt x="2562844" y="3348133"/>
                </a:lnTo>
                <a:lnTo>
                  <a:pt x="2562844"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352966" y="1467126"/>
            <a:ext cx="3960880" cy="8819874"/>
          </a:xfrm>
          <a:custGeom>
            <a:avLst/>
            <a:gdLst/>
            <a:ahLst/>
            <a:cxnLst/>
            <a:rect l="l" t="t" r="r" b="b"/>
            <a:pathLst>
              <a:path w="3960880" h="8819874">
                <a:moveTo>
                  <a:pt x="0" y="0"/>
                </a:moveTo>
                <a:lnTo>
                  <a:pt x="3960880" y="0"/>
                </a:lnTo>
                <a:lnTo>
                  <a:pt x="3960880" y="8819874"/>
                </a:lnTo>
                <a:lnTo>
                  <a:pt x="0" y="8819874"/>
                </a:lnTo>
                <a:lnTo>
                  <a:pt x="0" y="0"/>
                </a:lnTo>
                <a:close/>
              </a:path>
            </a:pathLst>
          </a:custGeom>
          <a:blipFill>
            <a:blip r:embed="rId4">
              <a:extLst>
                <a:ext uri="{96DAC541-7B7A-43D3-8B79-37D633B846F1}">
                  <asvg:svgBlip xmlns:asvg="http://schemas.microsoft.com/office/drawing/2016/SVG/main" xmlns="" r:embed="rId5"/>
                </a:ext>
              </a:extLst>
            </a:blip>
            <a:stretch>
              <a:fillRect t="-7064" r="-220417"/>
            </a:stretch>
          </a:blipFill>
          <a:ln cap="sq">
            <a:noFill/>
            <a:prstDash val="solid"/>
            <a:miter/>
          </a:ln>
        </p:spPr>
      </p:sp>
      <p:sp>
        <p:nvSpPr>
          <p:cNvPr id="4" name="Freeform 4"/>
          <p:cNvSpPr/>
          <p:nvPr/>
        </p:nvSpPr>
        <p:spPr>
          <a:xfrm>
            <a:off x="10101072" y="6338493"/>
            <a:ext cx="5197079" cy="3948507"/>
          </a:xfrm>
          <a:custGeom>
            <a:avLst/>
            <a:gdLst/>
            <a:ahLst/>
            <a:cxnLst/>
            <a:rect l="l" t="t" r="r" b="b"/>
            <a:pathLst>
              <a:path w="5197079" h="3948507">
                <a:moveTo>
                  <a:pt x="0" y="0"/>
                </a:moveTo>
                <a:lnTo>
                  <a:pt x="5197079" y="0"/>
                </a:lnTo>
                <a:lnTo>
                  <a:pt x="5197079" y="3948507"/>
                </a:lnTo>
                <a:lnTo>
                  <a:pt x="0" y="3948507"/>
                </a:lnTo>
                <a:lnTo>
                  <a:pt x="0" y="0"/>
                </a:lnTo>
                <a:close/>
              </a:path>
            </a:pathLst>
          </a:custGeom>
          <a:blipFill>
            <a:blip r:embed="rId6">
              <a:extLst>
                <a:ext uri="{96DAC541-7B7A-43D3-8B79-37D633B846F1}">
                  <asvg:svgBlip xmlns:asvg="http://schemas.microsoft.com/office/drawing/2016/SVG/main" xmlns="" r:embed="rId7"/>
                </a:ext>
              </a:extLst>
            </a:blip>
            <a:stretch>
              <a:fillRect l="-6538" t="-110" b="-55009"/>
            </a:stretch>
          </a:blipFill>
          <a:ln cap="sq">
            <a:noFill/>
            <a:prstDash val="solid"/>
            <a:miter/>
          </a:ln>
        </p:spPr>
      </p:sp>
      <p:sp>
        <p:nvSpPr>
          <p:cNvPr id="5" name="Freeform 5"/>
          <p:cNvSpPr/>
          <p:nvPr/>
        </p:nvSpPr>
        <p:spPr>
          <a:xfrm>
            <a:off x="10164702" y="2241755"/>
            <a:ext cx="6529082" cy="4309242"/>
          </a:xfrm>
          <a:custGeom>
            <a:avLst/>
            <a:gdLst/>
            <a:ahLst/>
            <a:cxnLst/>
            <a:rect l="l" t="t" r="r" b="b"/>
            <a:pathLst>
              <a:path w="6529082" h="4309242">
                <a:moveTo>
                  <a:pt x="0" y="0"/>
                </a:moveTo>
                <a:lnTo>
                  <a:pt x="6529082" y="0"/>
                </a:lnTo>
                <a:lnTo>
                  <a:pt x="6529082" y="4309242"/>
                </a:lnTo>
                <a:lnTo>
                  <a:pt x="0" y="4309242"/>
                </a:lnTo>
                <a:lnTo>
                  <a:pt x="0" y="0"/>
                </a:lnTo>
                <a:close/>
              </a:path>
            </a:pathLst>
          </a:custGeom>
          <a:blipFill>
            <a:blip r:embed="rId8">
              <a:extLst>
                <a:ext uri="{96DAC541-7B7A-43D3-8B79-37D633B846F1}">
                  <asvg:svgBlip xmlns:asvg="http://schemas.microsoft.com/office/drawing/2016/SVG/main" xmlns="" r:embed="rId9"/>
                </a:ext>
              </a:extLst>
            </a:blip>
            <a:stretch>
              <a:fillRect l="-15727" t="-47375" r="-214"/>
            </a:stretch>
          </a:blipFill>
        </p:spPr>
      </p:sp>
      <p:sp>
        <p:nvSpPr>
          <p:cNvPr id="6" name="Freeform 6"/>
          <p:cNvSpPr/>
          <p:nvPr/>
        </p:nvSpPr>
        <p:spPr>
          <a:xfrm>
            <a:off x="15092955" y="5428150"/>
            <a:ext cx="1648348" cy="1213784"/>
          </a:xfrm>
          <a:custGeom>
            <a:avLst/>
            <a:gdLst/>
            <a:ahLst/>
            <a:cxnLst/>
            <a:rect l="l" t="t" r="r" b="b"/>
            <a:pathLst>
              <a:path w="1648348" h="1213784">
                <a:moveTo>
                  <a:pt x="0" y="0"/>
                </a:moveTo>
                <a:lnTo>
                  <a:pt x="1648348" y="0"/>
                </a:lnTo>
                <a:lnTo>
                  <a:pt x="1648348" y="1213784"/>
                </a:lnTo>
                <a:lnTo>
                  <a:pt x="0" y="121378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a:off x="10202381" y="7480809"/>
            <a:ext cx="1648348" cy="1213784"/>
          </a:xfrm>
          <a:custGeom>
            <a:avLst/>
            <a:gdLst/>
            <a:ahLst/>
            <a:cxnLst/>
            <a:rect l="l" t="t" r="r" b="b"/>
            <a:pathLst>
              <a:path w="1648348" h="1213784">
                <a:moveTo>
                  <a:pt x="0" y="0"/>
                </a:moveTo>
                <a:lnTo>
                  <a:pt x="1648348" y="0"/>
                </a:lnTo>
                <a:lnTo>
                  <a:pt x="1648348" y="1213784"/>
                </a:lnTo>
                <a:lnTo>
                  <a:pt x="0" y="121378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12366814" y="4702830"/>
            <a:ext cx="1241330" cy="914070"/>
          </a:xfrm>
          <a:custGeom>
            <a:avLst/>
            <a:gdLst/>
            <a:ahLst/>
            <a:cxnLst/>
            <a:rect l="l" t="t" r="r" b="b"/>
            <a:pathLst>
              <a:path w="1241330" h="914070">
                <a:moveTo>
                  <a:pt x="0" y="0"/>
                </a:moveTo>
                <a:lnTo>
                  <a:pt x="1241330" y="0"/>
                </a:lnTo>
                <a:lnTo>
                  <a:pt x="1241330" y="914070"/>
                </a:lnTo>
                <a:lnTo>
                  <a:pt x="0" y="91407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9" name="Freeform 9"/>
          <p:cNvSpPr/>
          <p:nvPr/>
        </p:nvSpPr>
        <p:spPr>
          <a:xfrm>
            <a:off x="14507786" y="5861775"/>
            <a:ext cx="555114" cy="408766"/>
          </a:xfrm>
          <a:custGeom>
            <a:avLst/>
            <a:gdLst/>
            <a:ahLst/>
            <a:cxnLst/>
            <a:rect l="l" t="t" r="r" b="b"/>
            <a:pathLst>
              <a:path w="555114" h="408766">
                <a:moveTo>
                  <a:pt x="0" y="0"/>
                </a:moveTo>
                <a:lnTo>
                  <a:pt x="555114" y="0"/>
                </a:lnTo>
                <a:lnTo>
                  <a:pt x="555114" y="408766"/>
                </a:lnTo>
                <a:lnTo>
                  <a:pt x="0" y="40876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Freeform 10"/>
          <p:cNvSpPr/>
          <p:nvPr/>
        </p:nvSpPr>
        <p:spPr>
          <a:xfrm>
            <a:off x="15782628" y="2399365"/>
            <a:ext cx="1422142" cy="990328"/>
          </a:xfrm>
          <a:custGeom>
            <a:avLst/>
            <a:gdLst/>
            <a:ahLst/>
            <a:cxnLst/>
            <a:rect l="l" t="t" r="r" b="b"/>
            <a:pathLst>
              <a:path w="1422142" h="990328">
                <a:moveTo>
                  <a:pt x="0" y="0"/>
                </a:moveTo>
                <a:lnTo>
                  <a:pt x="1422142" y="0"/>
                </a:lnTo>
                <a:lnTo>
                  <a:pt x="1422142" y="990329"/>
                </a:lnTo>
                <a:lnTo>
                  <a:pt x="0" y="99032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1" name="Freeform 11"/>
          <p:cNvSpPr/>
          <p:nvPr/>
        </p:nvSpPr>
        <p:spPr>
          <a:xfrm>
            <a:off x="15031517" y="2706261"/>
            <a:ext cx="1422142" cy="990328"/>
          </a:xfrm>
          <a:custGeom>
            <a:avLst/>
            <a:gdLst/>
            <a:ahLst/>
            <a:cxnLst/>
            <a:rect l="l" t="t" r="r" b="b"/>
            <a:pathLst>
              <a:path w="1422142" h="990328">
                <a:moveTo>
                  <a:pt x="0" y="0"/>
                </a:moveTo>
                <a:lnTo>
                  <a:pt x="1422142" y="0"/>
                </a:lnTo>
                <a:lnTo>
                  <a:pt x="1422142" y="990328"/>
                </a:lnTo>
                <a:lnTo>
                  <a:pt x="0" y="99032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2" name="Freeform 12"/>
          <p:cNvSpPr/>
          <p:nvPr/>
        </p:nvSpPr>
        <p:spPr>
          <a:xfrm>
            <a:off x="15837158" y="2964155"/>
            <a:ext cx="1422142" cy="990328"/>
          </a:xfrm>
          <a:custGeom>
            <a:avLst/>
            <a:gdLst/>
            <a:ahLst/>
            <a:cxnLst/>
            <a:rect l="l" t="t" r="r" b="b"/>
            <a:pathLst>
              <a:path w="1422142" h="990328">
                <a:moveTo>
                  <a:pt x="0" y="0"/>
                </a:moveTo>
                <a:lnTo>
                  <a:pt x="1422142" y="0"/>
                </a:lnTo>
                <a:lnTo>
                  <a:pt x="1422142" y="990328"/>
                </a:lnTo>
                <a:lnTo>
                  <a:pt x="0" y="99032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3" name="Freeform 13"/>
          <p:cNvSpPr/>
          <p:nvPr/>
        </p:nvSpPr>
        <p:spPr>
          <a:xfrm>
            <a:off x="15365268" y="3358408"/>
            <a:ext cx="1422142" cy="990328"/>
          </a:xfrm>
          <a:custGeom>
            <a:avLst/>
            <a:gdLst/>
            <a:ahLst/>
            <a:cxnLst/>
            <a:rect l="l" t="t" r="r" b="b"/>
            <a:pathLst>
              <a:path w="1422142" h="990328">
                <a:moveTo>
                  <a:pt x="0" y="0"/>
                </a:moveTo>
                <a:lnTo>
                  <a:pt x="1422143" y="0"/>
                </a:lnTo>
                <a:lnTo>
                  <a:pt x="1422143" y="990328"/>
                </a:lnTo>
                <a:lnTo>
                  <a:pt x="0" y="99032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4" name="Freeform 14"/>
          <p:cNvSpPr/>
          <p:nvPr/>
        </p:nvSpPr>
        <p:spPr>
          <a:xfrm>
            <a:off x="16126958" y="6692272"/>
            <a:ext cx="1041676" cy="854175"/>
          </a:xfrm>
          <a:custGeom>
            <a:avLst/>
            <a:gdLst/>
            <a:ahLst/>
            <a:cxnLst/>
            <a:rect l="l" t="t" r="r" b="b"/>
            <a:pathLst>
              <a:path w="1041676" h="854175">
                <a:moveTo>
                  <a:pt x="0" y="0"/>
                </a:moveTo>
                <a:lnTo>
                  <a:pt x="1041677" y="0"/>
                </a:lnTo>
                <a:lnTo>
                  <a:pt x="1041677" y="854175"/>
                </a:lnTo>
                <a:lnTo>
                  <a:pt x="0" y="854175"/>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5" name="Freeform 15"/>
          <p:cNvSpPr/>
          <p:nvPr/>
        </p:nvSpPr>
        <p:spPr>
          <a:xfrm>
            <a:off x="11169088" y="5724920"/>
            <a:ext cx="713155" cy="620244"/>
          </a:xfrm>
          <a:custGeom>
            <a:avLst/>
            <a:gdLst/>
            <a:ahLst/>
            <a:cxnLst/>
            <a:rect l="l" t="t" r="r" b="b"/>
            <a:pathLst>
              <a:path w="713155" h="620244">
                <a:moveTo>
                  <a:pt x="0" y="0"/>
                </a:moveTo>
                <a:lnTo>
                  <a:pt x="713155" y="0"/>
                </a:lnTo>
                <a:lnTo>
                  <a:pt x="713155" y="620244"/>
                </a:lnTo>
                <a:lnTo>
                  <a:pt x="0" y="620244"/>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6" name="Freeform 16"/>
          <p:cNvSpPr/>
          <p:nvPr/>
        </p:nvSpPr>
        <p:spPr>
          <a:xfrm>
            <a:off x="10669736" y="3467692"/>
            <a:ext cx="252022" cy="737300"/>
          </a:xfrm>
          <a:custGeom>
            <a:avLst/>
            <a:gdLst/>
            <a:ahLst/>
            <a:cxnLst/>
            <a:rect l="l" t="t" r="r" b="b"/>
            <a:pathLst>
              <a:path w="252022" h="737300">
                <a:moveTo>
                  <a:pt x="0" y="0"/>
                </a:moveTo>
                <a:lnTo>
                  <a:pt x="252022" y="0"/>
                </a:lnTo>
                <a:lnTo>
                  <a:pt x="252022" y="737300"/>
                </a:lnTo>
                <a:lnTo>
                  <a:pt x="0" y="737300"/>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7" name="Freeform 17"/>
          <p:cNvSpPr/>
          <p:nvPr/>
        </p:nvSpPr>
        <p:spPr>
          <a:xfrm>
            <a:off x="13836819" y="2915032"/>
            <a:ext cx="737382" cy="425977"/>
          </a:xfrm>
          <a:custGeom>
            <a:avLst/>
            <a:gdLst/>
            <a:ahLst/>
            <a:cxnLst/>
            <a:rect l="l" t="t" r="r" b="b"/>
            <a:pathLst>
              <a:path w="737382" h="425977">
                <a:moveTo>
                  <a:pt x="0" y="0"/>
                </a:moveTo>
                <a:lnTo>
                  <a:pt x="737382" y="0"/>
                </a:lnTo>
                <a:lnTo>
                  <a:pt x="737382" y="425978"/>
                </a:lnTo>
                <a:lnTo>
                  <a:pt x="0" y="425978"/>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sp>
        <p:nvSpPr>
          <p:cNvPr id="18" name="Freeform 18"/>
          <p:cNvSpPr/>
          <p:nvPr/>
        </p:nvSpPr>
        <p:spPr>
          <a:xfrm>
            <a:off x="15212038" y="2050376"/>
            <a:ext cx="757728" cy="505611"/>
          </a:xfrm>
          <a:custGeom>
            <a:avLst/>
            <a:gdLst/>
            <a:ahLst/>
            <a:cxnLst/>
            <a:rect l="l" t="t" r="r" b="b"/>
            <a:pathLst>
              <a:path w="757728" h="505611">
                <a:moveTo>
                  <a:pt x="0" y="0"/>
                </a:moveTo>
                <a:lnTo>
                  <a:pt x="757728" y="0"/>
                </a:lnTo>
                <a:lnTo>
                  <a:pt x="757728" y="505612"/>
                </a:lnTo>
                <a:lnTo>
                  <a:pt x="0" y="505612"/>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19" name="Freeform 19"/>
          <p:cNvSpPr/>
          <p:nvPr/>
        </p:nvSpPr>
        <p:spPr>
          <a:xfrm>
            <a:off x="13497959" y="2134906"/>
            <a:ext cx="1034003" cy="689962"/>
          </a:xfrm>
          <a:custGeom>
            <a:avLst/>
            <a:gdLst/>
            <a:ahLst/>
            <a:cxnLst/>
            <a:rect l="l" t="t" r="r" b="b"/>
            <a:pathLst>
              <a:path w="1034003" h="689962">
                <a:moveTo>
                  <a:pt x="0" y="0"/>
                </a:moveTo>
                <a:lnTo>
                  <a:pt x="1034004" y="0"/>
                </a:lnTo>
                <a:lnTo>
                  <a:pt x="1034004" y="689962"/>
                </a:lnTo>
                <a:lnTo>
                  <a:pt x="0" y="689962"/>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20" name="Freeform 20"/>
          <p:cNvSpPr/>
          <p:nvPr/>
        </p:nvSpPr>
        <p:spPr>
          <a:xfrm>
            <a:off x="5776481" y="9675537"/>
            <a:ext cx="1094386" cy="282551"/>
          </a:xfrm>
          <a:custGeom>
            <a:avLst/>
            <a:gdLst/>
            <a:ahLst/>
            <a:cxnLst/>
            <a:rect l="l" t="t" r="r" b="b"/>
            <a:pathLst>
              <a:path w="1094386" h="282551">
                <a:moveTo>
                  <a:pt x="0" y="0"/>
                </a:moveTo>
                <a:lnTo>
                  <a:pt x="1094387" y="0"/>
                </a:lnTo>
                <a:lnTo>
                  <a:pt x="1094387" y="282551"/>
                </a:lnTo>
                <a:lnTo>
                  <a:pt x="0" y="282551"/>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21" name="Freeform 21"/>
          <p:cNvSpPr/>
          <p:nvPr/>
        </p:nvSpPr>
        <p:spPr>
          <a:xfrm>
            <a:off x="12618997" y="6393236"/>
            <a:ext cx="1094386" cy="282551"/>
          </a:xfrm>
          <a:custGeom>
            <a:avLst/>
            <a:gdLst/>
            <a:ahLst/>
            <a:cxnLst/>
            <a:rect l="l" t="t" r="r" b="b"/>
            <a:pathLst>
              <a:path w="1094386" h="282551">
                <a:moveTo>
                  <a:pt x="0" y="0"/>
                </a:moveTo>
                <a:lnTo>
                  <a:pt x="1094386" y="0"/>
                </a:lnTo>
                <a:lnTo>
                  <a:pt x="1094386" y="282550"/>
                </a:lnTo>
                <a:lnTo>
                  <a:pt x="0" y="282550"/>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22" name="Freeform 22"/>
          <p:cNvSpPr/>
          <p:nvPr/>
        </p:nvSpPr>
        <p:spPr>
          <a:xfrm>
            <a:off x="16316054" y="8634220"/>
            <a:ext cx="850498" cy="219583"/>
          </a:xfrm>
          <a:custGeom>
            <a:avLst/>
            <a:gdLst/>
            <a:ahLst/>
            <a:cxnLst/>
            <a:rect l="l" t="t" r="r" b="b"/>
            <a:pathLst>
              <a:path w="850498" h="219583">
                <a:moveTo>
                  <a:pt x="0" y="0"/>
                </a:moveTo>
                <a:lnTo>
                  <a:pt x="850498" y="0"/>
                </a:lnTo>
                <a:lnTo>
                  <a:pt x="850498" y="219583"/>
                </a:lnTo>
                <a:lnTo>
                  <a:pt x="0" y="219583"/>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23" name="Freeform 23"/>
          <p:cNvSpPr/>
          <p:nvPr/>
        </p:nvSpPr>
        <p:spPr>
          <a:xfrm>
            <a:off x="11083067" y="4227893"/>
            <a:ext cx="671175" cy="173285"/>
          </a:xfrm>
          <a:custGeom>
            <a:avLst/>
            <a:gdLst/>
            <a:ahLst/>
            <a:cxnLst/>
            <a:rect l="l" t="t" r="r" b="b"/>
            <a:pathLst>
              <a:path w="671175" h="173285">
                <a:moveTo>
                  <a:pt x="0" y="0"/>
                </a:moveTo>
                <a:lnTo>
                  <a:pt x="671175" y="0"/>
                </a:lnTo>
                <a:lnTo>
                  <a:pt x="671175" y="173286"/>
                </a:lnTo>
                <a:lnTo>
                  <a:pt x="0" y="173286"/>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24" name="Freeform 24"/>
          <p:cNvSpPr/>
          <p:nvPr/>
        </p:nvSpPr>
        <p:spPr>
          <a:xfrm>
            <a:off x="8337718" y="9504924"/>
            <a:ext cx="1321652" cy="341226"/>
          </a:xfrm>
          <a:custGeom>
            <a:avLst/>
            <a:gdLst/>
            <a:ahLst/>
            <a:cxnLst/>
            <a:rect l="l" t="t" r="r" b="b"/>
            <a:pathLst>
              <a:path w="1321652" h="341226">
                <a:moveTo>
                  <a:pt x="0" y="0"/>
                </a:moveTo>
                <a:lnTo>
                  <a:pt x="1321651" y="0"/>
                </a:lnTo>
                <a:lnTo>
                  <a:pt x="1321651" y="341227"/>
                </a:lnTo>
                <a:lnTo>
                  <a:pt x="0" y="341227"/>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25" name="Freeform 25"/>
          <p:cNvSpPr/>
          <p:nvPr/>
        </p:nvSpPr>
        <p:spPr>
          <a:xfrm>
            <a:off x="11525666" y="1770291"/>
            <a:ext cx="1321652" cy="341226"/>
          </a:xfrm>
          <a:custGeom>
            <a:avLst/>
            <a:gdLst/>
            <a:ahLst/>
            <a:cxnLst/>
            <a:rect l="l" t="t" r="r" b="b"/>
            <a:pathLst>
              <a:path w="1321652" h="341226">
                <a:moveTo>
                  <a:pt x="0" y="0"/>
                </a:moveTo>
                <a:lnTo>
                  <a:pt x="1321651" y="0"/>
                </a:lnTo>
                <a:lnTo>
                  <a:pt x="1321651" y="341227"/>
                </a:lnTo>
                <a:lnTo>
                  <a:pt x="0" y="341227"/>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grpSp>
        <p:nvGrpSpPr>
          <p:cNvPr id="26" name="Group 26"/>
          <p:cNvGrpSpPr/>
          <p:nvPr/>
        </p:nvGrpSpPr>
        <p:grpSpPr>
          <a:xfrm>
            <a:off x="11665921" y="3130003"/>
            <a:ext cx="553025" cy="5530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28" name="TextBox 28"/>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29" name="Group 29"/>
          <p:cNvGrpSpPr/>
          <p:nvPr/>
        </p:nvGrpSpPr>
        <p:grpSpPr>
          <a:xfrm>
            <a:off x="12253182" y="2798306"/>
            <a:ext cx="553025" cy="55302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31" name="TextBox 31"/>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32" name="Group 32"/>
          <p:cNvGrpSpPr/>
          <p:nvPr/>
        </p:nvGrpSpPr>
        <p:grpSpPr>
          <a:xfrm>
            <a:off x="12901516" y="2399365"/>
            <a:ext cx="553025" cy="5530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34" name="TextBox 34"/>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35" name="Group 35"/>
          <p:cNvGrpSpPr/>
          <p:nvPr/>
        </p:nvGrpSpPr>
        <p:grpSpPr>
          <a:xfrm>
            <a:off x="13713383" y="2618177"/>
            <a:ext cx="553025" cy="55302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37" name="TextBox 37"/>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38" name="Group 38"/>
          <p:cNvGrpSpPr/>
          <p:nvPr/>
        </p:nvGrpSpPr>
        <p:grpSpPr>
          <a:xfrm>
            <a:off x="14448438" y="2964155"/>
            <a:ext cx="553025" cy="5530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40" name="TextBox 40"/>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41" name="Group 41"/>
          <p:cNvGrpSpPr/>
          <p:nvPr/>
        </p:nvGrpSpPr>
        <p:grpSpPr>
          <a:xfrm>
            <a:off x="14924005" y="3472880"/>
            <a:ext cx="553025" cy="55302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43" name="TextBox 43"/>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44" name="Group 44"/>
          <p:cNvGrpSpPr/>
          <p:nvPr/>
        </p:nvGrpSpPr>
        <p:grpSpPr>
          <a:xfrm>
            <a:off x="15331774" y="4038024"/>
            <a:ext cx="553025" cy="553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46" name="TextBox 46"/>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47" name="Group 47"/>
          <p:cNvGrpSpPr/>
          <p:nvPr/>
        </p:nvGrpSpPr>
        <p:grpSpPr>
          <a:xfrm>
            <a:off x="15871173" y="4606840"/>
            <a:ext cx="553025" cy="553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49" name="TextBox 49"/>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50" name="Group 50"/>
          <p:cNvGrpSpPr/>
          <p:nvPr/>
        </p:nvGrpSpPr>
        <p:grpSpPr>
          <a:xfrm>
            <a:off x="16333406" y="5219320"/>
            <a:ext cx="553025" cy="553025"/>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52" name="TextBox 52"/>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53" name="Group 53"/>
          <p:cNvGrpSpPr/>
          <p:nvPr/>
        </p:nvGrpSpPr>
        <p:grpSpPr>
          <a:xfrm>
            <a:off x="16383656" y="5981486"/>
            <a:ext cx="553025" cy="5530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55" name="TextBox 55"/>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56" name="Group 56"/>
          <p:cNvGrpSpPr/>
          <p:nvPr/>
        </p:nvGrpSpPr>
        <p:grpSpPr>
          <a:xfrm>
            <a:off x="15656999" y="6402956"/>
            <a:ext cx="553025" cy="553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58" name="TextBox 58"/>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59" name="Group 59"/>
          <p:cNvGrpSpPr/>
          <p:nvPr/>
        </p:nvGrpSpPr>
        <p:grpSpPr>
          <a:xfrm>
            <a:off x="14847329" y="6393236"/>
            <a:ext cx="553025" cy="5530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61" name="TextBox 61"/>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62" name="Group 62"/>
          <p:cNvGrpSpPr/>
          <p:nvPr/>
        </p:nvGrpSpPr>
        <p:grpSpPr>
          <a:xfrm>
            <a:off x="13895413" y="6616532"/>
            <a:ext cx="553025" cy="5530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64" name="TextBox 64"/>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65" name="Group 65"/>
          <p:cNvGrpSpPr/>
          <p:nvPr/>
        </p:nvGrpSpPr>
        <p:grpSpPr>
          <a:xfrm>
            <a:off x="13106934" y="6993422"/>
            <a:ext cx="553025" cy="553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67" name="TextBox 67"/>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68" name="Group 68"/>
          <p:cNvGrpSpPr/>
          <p:nvPr/>
        </p:nvGrpSpPr>
        <p:grpSpPr>
          <a:xfrm>
            <a:off x="12348491" y="7068675"/>
            <a:ext cx="553025" cy="553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70" name="TextBox 70"/>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71" name="Group 71"/>
          <p:cNvGrpSpPr/>
          <p:nvPr/>
        </p:nvGrpSpPr>
        <p:grpSpPr>
          <a:xfrm>
            <a:off x="11751885" y="7546447"/>
            <a:ext cx="553025" cy="55302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73" name="TextBox 73"/>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74" name="Group 74"/>
          <p:cNvGrpSpPr/>
          <p:nvPr/>
        </p:nvGrpSpPr>
        <p:grpSpPr>
          <a:xfrm>
            <a:off x="12157942" y="8247537"/>
            <a:ext cx="553025" cy="553025"/>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76" name="TextBox 76"/>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77" name="Group 77"/>
          <p:cNvGrpSpPr/>
          <p:nvPr/>
        </p:nvGrpSpPr>
        <p:grpSpPr>
          <a:xfrm>
            <a:off x="13106934" y="8451202"/>
            <a:ext cx="553025" cy="553025"/>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79" name="TextBox 79"/>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80" name="Group 80"/>
          <p:cNvGrpSpPr/>
          <p:nvPr/>
        </p:nvGrpSpPr>
        <p:grpSpPr>
          <a:xfrm>
            <a:off x="14021176" y="8481948"/>
            <a:ext cx="553025" cy="55302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82" name="TextBox 82"/>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grpSp>
        <p:nvGrpSpPr>
          <p:cNvPr id="83" name="Group 83"/>
          <p:cNvGrpSpPr/>
          <p:nvPr/>
        </p:nvGrpSpPr>
        <p:grpSpPr>
          <a:xfrm>
            <a:off x="14816443" y="8671898"/>
            <a:ext cx="553025" cy="553025"/>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BAC231"/>
              </a:solidFill>
              <a:prstDash val="solid"/>
              <a:miter/>
            </a:ln>
          </p:spPr>
        </p:sp>
        <p:sp>
          <p:nvSpPr>
            <p:cNvPr id="85" name="TextBox 85"/>
            <p:cNvSpPr txBox="1"/>
            <p:nvPr/>
          </p:nvSpPr>
          <p:spPr>
            <a:xfrm>
              <a:off x="76200" y="76200"/>
              <a:ext cx="660400" cy="660400"/>
            </a:xfrm>
            <a:prstGeom prst="rect">
              <a:avLst/>
            </a:prstGeom>
          </p:spPr>
          <p:txBody>
            <a:bodyPr lIns="50800" tIns="50800" rIns="50800" bIns="50800" rtlCol="0" anchor="ctr"/>
            <a:lstStyle/>
            <a:p>
              <a:pPr algn="ctr">
                <a:lnSpc>
                  <a:spcPts val="2127"/>
                </a:lnSpc>
              </a:pPr>
              <a:endParaRPr/>
            </a:p>
          </p:txBody>
        </p:sp>
      </p:grpSp>
      <p:sp>
        <p:nvSpPr>
          <p:cNvPr id="86" name="Freeform 86"/>
          <p:cNvSpPr/>
          <p:nvPr/>
        </p:nvSpPr>
        <p:spPr>
          <a:xfrm>
            <a:off x="12963109" y="2719823"/>
            <a:ext cx="982863" cy="963205"/>
          </a:xfrm>
          <a:custGeom>
            <a:avLst/>
            <a:gdLst/>
            <a:ahLst/>
            <a:cxnLst/>
            <a:rect l="l" t="t" r="r" b="b"/>
            <a:pathLst>
              <a:path w="982863" h="963205">
                <a:moveTo>
                  <a:pt x="0" y="0"/>
                </a:moveTo>
                <a:lnTo>
                  <a:pt x="982863" y="0"/>
                </a:lnTo>
                <a:lnTo>
                  <a:pt x="982863" y="963205"/>
                </a:lnTo>
                <a:lnTo>
                  <a:pt x="0" y="963205"/>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7" name="Freeform 87"/>
          <p:cNvSpPr/>
          <p:nvPr/>
        </p:nvSpPr>
        <p:spPr>
          <a:xfrm>
            <a:off x="13222647" y="3130003"/>
            <a:ext cx="982863" cy="963205"/>
          </a:xfrm>
          <a:custGeom>
            <a:avLst/>
            <a:gdLst/>
            <a:ahLst/>
            <a:cxnLst/>
            <a:rect l="l" t="t" r="r" b="b"/>
            <a:pathLst>
              <a:path w="982863" h="963205">
                <a:moveTo>
                  <a:pt x="0" y="0"/>
                </a:moveTo>
                <a:lnTo>
                  <a:pt x="982863" y="0"/>
                </a:lnTo>
                <a:lnTo>
                  <a:pt x="982863" y="963206"/>
                </a:lnTo>
                <a:lnTo>
                  <a:pt x="0" y="963206"/>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8" name="Freeform 88"/>
          <p:cNvSpPr/>
          <p:nvPr/>
        </p:nvSpPr>
        <p:spPr>
          <a:xfrm>
            <a:off x="13086074" y="3472880"/>
            <a:ext cx="982863" cy="963205"/>
          </a:xfrm>
          <a:custGeom>
            <a:avLst/>
            <a:gdLst/>
            <a:ahLst/>
            <a:cxnLst/>
            <a:rect l="l" t="t" r="r" b="b"/>
            <a:pathLst>
              <a:path w="982863" h="963205">
                <a:moveTo>
                  <a:pt x="0" y="0"/>
                </a:moveTo>
                <a:lnTo>
                  <a:pt x="982863" y="0"/>
                </a:lnTo>
                <a:lnTo>
                  <a:pt x="982863" y="963205"/>
                </a:lnTo>
                <a:lnTo>
                  <a:pt x="0" y="963205"/>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9" name="Freeform 89"/>
          <p:cNvSpPr/>
          <p:nvPr/>
        </p:nvSpPr>
        <p:spPr>
          <a:xfrm>
            <a:off x="14171794" y="3275358"/>
            <a:ext cx="532052" cy="622614"/>
          </a:xfrm>
          <a:custGeom>
            <a:avLst/>
            <a:gdLst/>
            <a:ahLst/>
            <a:cxnLst/>
            <a:rect l="l" t="t" r="r" b="b"/>
            <a:pathLst>
              <a:path w="532052" h="622614">
                <a:moveTo>
                  <a:pt x="0" y="0"/>
                </a:moveTo>
                <a:lnTo>
                  <a:pt x="532051" y="0"/>
                </a:lnTo>
                <a:lnTo>
                  <a:pt x="532051" y="622614"/>
                </a:lnTo>
                <a:lnTo>
                  <a:pt x="0" y="622614"/>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sp>
      <p:sp>
        <p:nvSpPr>
          <p:cNvPr id="90" name="Freeform 90"/>
          <p:cNvSpPr/>
          <p:nvPr/>
        </p:nvSpPr>
        <p:spPr>
          <a:xfrm>
            <a:off x="14116220" y="4458387"/>
            <a:ext cx="1334993" cy="701478"/>
          </a:xfrm>
          <a:custGeom>
            <a:avLst/>
            <a:gdLst/>
            <a:ahLst/>
            <a:cxnLst/>
            <a:rect l="l" t="t" r="r" b="b"/>
            <a:pathLst>
              <a:path w="1334993" h="701478">
                <a:moveTo>
                  <a:pt x="0" y="0"/>
                </a:moveTo>
                <a:lnTo>
                  <a:pt x="1334992" y="0"/>
                </a:lnTo>
                <a:lnTo>
                  <a:pt x="1334992" y="701478"/>
                </a:lnTo>
                <a:lnTo>
                  <a:pt x="0" y="701478"/>
                </a:lnTo>
                <a:lnTo>
                  <a:pt x="0" y="0"/>
                </a:lnTo>
                <a:close/>
              </a:path>
            </a:pathLst>
          </a:custGeom>
          <a:blipFill>
            <a:blip r:embed="rId30">
              <a:extLst>
                <a:ext uri="{96DAC541-7B7A-43D3-8B79-37D633B846F1}">
                  <asvg:svgBlip xmlns:asvg="http://schemas.microsoft.com/office/drawing/2016/SVG/main" xmlns="" r:embed="rId31"/>
                </a:ext>
              </a:extLst>
            </a:blip>
            <a:stretch>
              <a:fillRect/>
            </a:stretch>
          </a:blipFill>
        </p:spPr>
      </p:sp>
      <p:sp>
        <p:nvSpPr>
          <p:cNvPr id="91" name="Freeform 91"/>
          <p:cNvSpPr/>
          <p:nvPr/>
        </p:nvSpPr>
        <p:spPr>
          <a:xfrm>
            <a:off x="13577506" y="3611606"/>
            <a:ext cx="982863" cy="963205"/>
          </a:xfrm>
          <a:custGeom>
            <a:avLst/>
            <a:gdLst/>
            <a:ahLst/>
            <a:cxnLst/>
            <a:rect l="l" t="t" r="r" b="b"/>
            <a:pathLst>
              <a:path w="982863" h="963205">
                <a:moveTo>
                  <a:pt x="0" y="0"/>
                </a:moveTo>
                <a:lnTo>
                  <a:pt x="982862" y="0"/>
                </a:lnTo>
                <a:lnTo>
                  <a:pt x="982862" y="963206"/>
                </a:lnTo>
                <a:lnTo>
                  <a:pt x="0" y="963206"/>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92" name="Freeform 92"/>
          <p:cNvSpPr/>
          <p:nvPr/>
        </p:nvSpPr>
        <p:spPr>
          <a:xfrm>
            <a:off x="11037805" y="4996452"/>
            <a:ext cx="1059808" cy="556881"/>
          </a:xfrm>
          <a:custGeom>
            <a:avLst/>
            <a:gdLst/>
            <a:ahLst/>
            <a:cxnLst/>
            <a:rect l="l" t="t" r="r" b="b"/>
            <a:pathLst>
              <a:path w="1059808" h="556881">
                <a:moveTo>
                  <a:pt x="0" y="0"/>
                </a:moveTo>
                <a:lnTo>
                  <a:pt x="1059808" y="0"/>
                </a:lnTo>
                <a:lnTo>
                  <a:pt x="1059808" y="556881"/>
                </a:lnTo>
                <a:lnTo>
                  <a:pt x="0" y="556881"/>
                </a:lnTo>
                <a:lnTo>
                  <a:pt x="0" y="0"/>
                </a:lnTo>
                <a:close/>
              </a:path>
            </a:pathLst>
          </a:custGeom>
          <a:blipFill>
            <a:blip r:embed="rId30">
              <a:extLst>
                <a:ext uri="{96DAC541-7B7A-43D3-8B79-37D633B846F1}">
                  <asvg:svgBlip xmlns:asvg="http://schemas.microsoft.com/office/drawing/2016/SVG/main" xmlns="" r:embed="rId31"/>
                </a:ext>
              </a:extLst>
            </a:blip>
            <a:stretch>
              <a:fillRect/>
            </a:stretch>
          </a:blipFill>
        </p:spPr>
      </p:sp>
      <p:sp>
        <p:nvSpPr>
          <p:cNvPr id="93" name="Freeform 93"/>
          <p:cNvSpPr/>
          <p:nvPr/>
        </p:nvSpPr>
        <p:spPr>
          <a:xfrm>
            <a:off x="15768318" y="7466911"/>
            <a:ext cx="972986" cy="846223"/>
          </a:xfrm>
          <a:custGeom>
            <a:avLst/>
            <a:gdLst/>
            <a:ahLst/>
            <a:cxnLst/>
            <a:rect l="l" t="t" r="r" b="b"/>
            <a:pathLst>
              <a:path w="972986" h="846223">
                <a:moveTo>
                  <a:pt x="0" y="0"/>
                </a:moveTo>
                <a:lnTo>
                  <a:pt x="972985" y="0"/>
                </a:lnTo>
                <a:lnTo>
                  <a:pt x="972985" y="846224"/>
                </a:lnTo>
                <a:lnTo>
                  <a:pt x="0" y="846224"/>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94" name="Freeform 94"/>
          <p:cNvSpPr/>
          <p:nvPr/>
        </p:nvSpPr>
        <p:spPr>
          <a:xfrm>
            <a:off x="14941136" y="7605146"/>
            <a:ext cx="746508" cy="1122568"/>
          </a:xfrm>
          <a:custGeom>
            <a:avLst/>
            <a:gdLst/>
            <a:ahLst/>
            <a:cxnLst/>
            <a:rect l="l" t="t" r="r" b="b"/>
            <a:pathLst>
              <a:path w="746508" h="1122568">
                <a:moveTo>
                  <a:pt x="0" y="0"/>
                </a:moveTo>
                <a:lnTo>
                  <a:pt x="746508" y="0"/>
                </a:lnTo>
                <a:lnTo>
                  <a:pt x="746508" y="1122568"/>
                </a:lnTo>
                <a:lnTo>
                  <a:pt x="0" y="1122568"/>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95" name="Freeform 95"/>
          <p:cNvSpPr/>
          <p:nvPr/>
        </p:nvSpPr>
        <p:spPr>
          <a:xfrm flipH="1">
            <a:off x="11279289" y="1940905"/>
            <a:ext cx="843656" cy="1268656"/>
          </a:xfrm>
          <a:custGeom>
            <a:avLst/>
            <a:gdLst/>
            <a:ahLst/>
            <a:cxnLst/>
            <a:rect l="l" t="t" r="r" b="b"/>
            <a:pathLst>
              <a:path w="843656" h="1268656">
                <a:moveTo>
                  <a:pt x="843656" y="0"/>
                </a:moveTo>
                <a:lnTo>
                  <a:pt x="0" y="0"/>
                </a:lnTo>
                <a:lnTo>
                  <a:pt x="0" y="1268655"/>
                </a:lnTo>
                <a:lnTo>
                  <a:pt x="843656" y="1268655"/>
                </a:lnTo>
                <a:lnTo>
                  <a:pt x="843656" y="0"/>
                </a:lnTo>
                <a:close/>
              </a:path>
            </a:pathLst>
          </a:custGeom>
          <a:blipFill>
            <a:blip r:embed="rId34">
              <a:extLst>
                <a:ext uri="{96DAC541-7B7A-43D3-8B79-37D633B846F1}">
                  <asvg:svgBlip xmlns:asvg="http://schemas.microsoft.com/office/drawing/2016/SVG/main" xmlns="" r:embed="rId35"/>
                </a:ext>
              </a:extLst>
            </a:blip>
            <a:stretch>
              <a:fillRect/>
            </a:stretch>
          </a:blipFill>
        </p:spPr>
      </p:sp>
      <p:sp>
        <p:nvSpPr>
          <p:cNvPr id="96" name="Freeform 96"/>
          <p:cNvSpPr/>
          <p:nvPr/>
        </p:nvSpPr>
        <p:spPr>
          <a:xfrm>
            <a:off x="13978338" y="7620378"/>
            <a:ext cx="638069" cy="433887"/>
          </a:xfrm>
          <a:custGeom>
            <a:avLst/>
            <a:gdLst/>
            <a:ahLst/>
            <a:cxnLst/>
            <a:rect l="l" t="t" r="r" b="b"/>
            <a:pathLst>
              <a:path w="638069" h="433887">
                <a:moveTo>
                  <a:pt x="0" y="0"/>
                </a:moveTo>
                <a:lnTo>
                  <a:pt x="638069" y="0"/>
                </a:lnTo>
                <a:lnTo>
                  <a:pt x="638069" y="433887"/>
                </a:lnTo>
                <a:lnTo>
                  <a:pt x="0" y="433887"/>
                </a:lnTo>
                <a:lnTo>
                  <a:pt x="0" y="0"/>
                </a:lnTo>
                <a:close/>
              </a:path>
            </a:pathLst>
          </a:custGeom>
          <a:blipFill>
            <a:blip r:embed="rId36">
              <a:extLst>
                <a:ext uri="{96DAC541-7B7A-43D3-8B79-37D633B846F1}">
                  <asvg:svgBlip xmlns:asvg="http://schemas.microsoft.com/office/drawing/2016/SVG/main" xmlns="" r:embed="rId37"/>
                </a:ext>
              </a:extLst>
            </a:blip>
            <a:stretch>
              <a:fillRect/>
            </a:stretch>
          </a:blipFill>
        </p:spPr>
      </p:sp>
      <p:sp>
        <p:nvSpPr>
          <p:cNvPr id="97" name="Freeform 97"/>
          <p:cNvSpPr/>
          <p:nvPr/>
        </p:nvSpPr>
        <p:spPr>
          <a:xfrm>
            <a:off x="11835507" y="4138905"/>
            <a:ext cx="766877" cy="972316"/>
          </a:xfrm>
          <a:custGeom>
            <a:avLst/>
            <a:gdLst/>
            <a:ahLst/>
            <a:cxnLst/>
            <a:rect l="l" t="t" r="r" b="b"/>
            <a:pathLst>
              <a:path w="766877" h="972316">
                <a:moveTo>
                  <a:pt x="0" y="0"/>
                </a:moveTo>
                <a:lnTo>
                  <a:pt x="766878" y="0"/>
                </a:lnTo>
                <a:lnTo>
                  <a:pt x="766878" y="972317"/>
                </a:lnTo>
                <a:lnTo>
                  <a:pt x="0" y="972317"/>
                </a:lnTo>
                <a:lnTo>
                  <a:pt x="0" y="0"/>
                </a:lnTo>
                <a:close/>
              </a:path>
            </a:pathLst>
          </a:custGeom>
          <a:blipFill>
            <a:blip r:embed="rId38">
              <a:extLst>
                <a:ext uri="{96DAC541-7B7A-43D3-8B79-37D633B846F1}">
                  <asvg:svgBlip xmlns:asvg="http://schemas.microsoft.com/office/drawing/2016/SVG/main" xmlns="" r:embed="rId39"/>
                </a:ext>
              </a:extLst>
            </a:blip>
            <a:stretch>
              <a:fillRect/>
            </a:stretch>
          </a:blipFill>
        </p:spPr>
      </p:sp>
      <p:sp>
        <p:nvSpPr>
          <p:cNvPr id="98" name="Freeform 98"/>
          <p:cNvSpPr/>
          <p:nvPr/>
        </p:nvSpPr>
        <p:spPr>
          <a:xfrm>
            <a:off x="12476007" y="7567730"/>
            <a:ext cx="1261854" cy="759407"/>
          </a:xfrm>
          <a:custGeom>
            <a:avLst/>
            <a:gdLst/>
            <a:ahLst/>
            <a:cxnLst/>
            <a:rect l="l" t="t" r="r" b="b"/>
            <a:pathLst>
              <a:path w="1261854" h="759407">
                <a:moveTo>
                  <a:pt x="0" y="0"/>
                </a:moveTo>
                <a:lnTo>
                  <a:pt x="1261854" y="0"/>
                </a:lnTo>
                <a:lnTo>
                  <a:pt x="1261854" y="759406"/>
                </a:lnTo>
                <a:lnTo>
                  <a:pt x="0" y="759406"/>
                </a:lnTo>
                <a:lnTo>
                  <a:pt x="0" y="0"/>
                </a:lnTo>
                <a:close/>
              </a:path>
            </a:pathLst>
          </a:custGeom>
          <a:blipFill>
            <a:blip r:embed="rId40">
              <a:extLst>
                <a:ext uri="{96DAC541-7B7A-43D3-8B79-37D633B846F1}">
                  <asvg:svgBlip xmlns:asvg="http://schemas.microsoft.com/office/drawing/2016/SVG/main" xmlns="" r:embed="rId41"/>
                </a:ext>
              </a:extLst>
            </a:blip>
            <a:stretch>
              <a:fillRect/>
            </a:stretch>
          </a:blipFill>
        </p:spPr>
      </p:sp>
      <p:sp>
        <p:nvSpPr>
          <p:cNvPr id="99" name="Freeform 99"/>
          <p:cNvSpPr/>
          <p:nvPr/>
        </p:nvSpPr>
        <p:spPr>
          <a:xfrm>
            <a:off x="13022318" y="6128716"/>
            <a:ext cx="864445" cy="609827"/>
          </a:xfrm>
          <a:custGeom>
            <a:avLst/>
            <a:gdLst/>
            <a:ahLst/>
            <a:cxnLst/>
            <a:rect l="l" t="t" r="r" b="b"/>
            <a:pathLst>
              <a:path w="864445" h="609827">
                <a:moveTo>
                  <a:pt x="0" y="0"/>
                </a:moveTo>
                <a:lnTo>
                  <a:pt x="864445" y="0"/>
                </a:lnTo>
                <a:lnTo>
                  <a:pt x="864445" y="609827"/>
                </a:lnTo>
                <a:lnTo>
                  <a:pt x="0" y="609827"/>
                </a:lnTo>
                <a:lnTo>
                  <a:pt x="0" y="0"/>
                </a:lnTo>
                <a:close/>
              </a:path>
            </a:pathLst>
          </a:custGeom>
          <a:blipFill>
            <a:blip r:embed="rId42">
              <a:extLst>
                <a:ext uri="{96DAC541-7B7A-43D3-8B79-37D633B846F1}">
                  <asvg:svgBlip xmlns:asvg="http://schemas.microsoft.com/office/drawing/2016/SVG/main" xmlns="" r:embed="rId43"/>
                </a:ext>
              </a:extLst>
            </a:blip>
            <a:stretch>
              <a:fillRect/>
            </a:stretch>
          </a:blipFill>
        </p:spPr>
      </p:sp>
      <p:sp>
        <p:nvSpPr>
          <p:cNvPr id="100" name="Freeform 100"/>
          <p:cNvSpPr/>
          <p:nvPr/>
        </p:nvSpPr>
        <p:spPr>
          <a:xfrm>
            <a:off x="13886763" y="5842072"/>
            <a:ext cx="453608" cy="510193"/>
          </a:xfrm>
          <a:custGeom>
            <a:avLst/>
            <a:gdLst/>
            <a:ahLst/>
            <a:cxnLst/>
            <a:rect l="l" t="t" r="r" b="b"/>
            <a:pathLst>
              <a:path w="453608" h="510193">
                <a:moveTo>
                  <a:pt x="0" y="0"/>
                </a:moveTo>
                <a:lnTo>
                  <a:pt x="453608" y="0"/>
                </a:lnTo>
                <a:lnTo>
                  <a:pt x="453608" y="510193"/>
                </a:lnTo>
                <a:lnTo>
                  <a:pt x="0" y="510193"/>
                </a:lnTo>
                <a:lnTo>
                  <a:pt x="0" y="0"/>
                </a:lnTo>
                <a:close/>
              </a:path>
            </a:pathLst>
          </a:custGeom>
          <a:blipFill>
            <a:blip r:embed="rId44">
              <a:extLst>
                <a:ext uri="{96DAC541-7B7A-43D3-8B79-37D633B846F1}">
                  <asvg:svgBlip xmlns:asvg="http://schemas.microsoft.com/office/drawing/2016/SVG/main" xmlns="" r:embed="rId45"/>
                </a:ext>
              </a:extLst>
            </a:blip>
            <a:stretch>
              <a:fillRect/>
            </a:stretch>
          </a:blipFill>
        </p:spPr>
      </p:sp>
      <p:sp>
        <p:nvSpPr>
          <p:cNvPr id="101" name="Freeform 101"/>
          <p:cNvSpPr/>
          <p:nvPr/>
        </p:nvSpPr>
        <p:spPr>
          <a:xfrm>
            <a:off x="13490213" y="5520522"/>
            <a:ext cx="715297" cy="611254"/>
          </a:xfrm>
          <a:custGeom>
            <a:avLst/>
            <a:gdLst/>
            <a:ahLst/>
            <a:cxnLst/>
            <a:rect l="l" t="t" r="r" b="b"/>
            <a:pathLst>
              <a:path w="715297" h="611254">
                <a:moveTo>
                  <a:pt x="0" y="0"/>
                </a:moveTo>
                <a:lnTo>
                  <a:pt x="715297" y="0"/>
                </a:lnTo>
                <a:lnTo>
                  <a:pt x="715297" y="611254"/>
                </a:lnTo>
                <a:lnTo>
                  <a:pt x="0" y="611254"/>
                </a:lnTo>
                <a:lnTo>
                  <a:pt x="0" y="0"/>
                </a:lnTo>
                <a:close/>
              </a:path>
            </a:pathLst>
          </a:custGeom>
          <a:blipFill>
            <a:blip r:embed="rId46">
              <a:extLst>
                <a:ext uri="{96DAC541-7B7A-43D3-8B79-37D633B846F1}">
                  <asvg:svgBlip xmlns:asvg="http://schemas.microsoft.com/office/drawing/2016/SVG/main" xmlns="" r:embed="rId47"/>
                </a:ext>
              </a:extLst>
            </a:blip>
            <a:stretch>
              <a:fillRect/>
            </a:stretch>
          </a:blipFill>
        </p:spPr>
      </p:sp>
      <p:sp>
        <p:nvSpPr>
          <p:cNvPr id="102" name="Freeform 102"/>
          <p:cNvSpPr/>
          <p:nvPr/>
        </p:nvSpPr>
        <p:spPr>
          <a:xfrm>
            <a:off x="1700232" y="132110"/>
            <a:ext cx="9024826" cy="7515219"/>
          </a:xfrm>
          <a:custGeom>
            <a:avLst/>
            <a:gdLst/>
            <a:ahLst/>
            <a:cxnLst/>
            <a:rect l="l" t="t" r="r" b="b"/>
            <a:pathLst>
              <a:path w="9024826" h="7515219">
                <a:moveTo>
                  <a:pt x="0" y="0"/>
                </a:moveTo>
                <a:lnTo>
                  <a:pt x="9024826" y="0"/>
                </a:lnTo>
                <a:lnTo>
                  <a:pt x="9024826" y="7515218"/>
                </a:lnTo>
                <a:lnTo>
                  <a:pt x="0" y="7515218"/>
                </a:lnTo>
                <a:lnTo>
                  <a:pt x="0" y="0"/>
                </a:lnTo>
                <a:close/>
              </a:path>
            </a:pathLst>
          </a:custGeom>
          <a:blipFill>
            <a:blip r:embed="rId48">
              <a:extLst>
                <a:ext uri="{96DAC541-7B7A-43D3-8B79-37D633B846F1}">
                  <asvg:svgBlip xmlns:asvg="http://schemas.microsoft.com/office/drawing/2016/SVG/main" xmlns="" r:embed="rId49"/>
                </a:ext>
              </a:extLst>
            </a:blip>
            <a:stretch>
              <a:fillRect/>
            </a:stretch>
          </a:blipFill>
        </p:spPr>
      </p:sp>
      <p:sp>
        <p:nvSpPr>
          <p:cNvPr id="103" name="Freeform 103"/>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50">
              <a:extLst>
                <a:ext uri="{96DAC541-7B7A-43D3-8B79-37D633B846F1}">
                  <asvg:svgBlip xmlns:asvg="http://schemas.microsoft.com/office/drawing/2016/SVG/main" xmlns="" r:embed="rId51"/>
                </a:ext>
              </a:extLst>
            </a:blip>
            <a:stretch>
              <a:fillRect/>
            </a:stretch>
          </a:blipFill>
        </p:spPr>
      </p:sp>
      <p:sp>
        <p:nvSpPr>
          <p:cNvPr id="104" name="TextBox 104"/>
          <p:cNvSpPr txBox="1"/>
          <p:nvPr/>
        </p:nvSpPr>
        <p:spPr>
          <a:xfrm>
            <a:off x="10934608" y="3336954"/>
            <a:ext cx="689362" cy="208859"/>
          </a:xfrm>
          <a:prstGeom prst="rect">
            <a:avLst/>
          </a:prstGeom>
        </p:spPr>
        <p:txBody>
          <a:bodyPr lIns="0" tIns="0" rIns="0" bIns="0" rtlCol="0" anchor="t">
            <a:spAutoFit/>
          </a:bodyPr>
          <a:lstStyle/>
          <a:p>
            <a:pPr marL="0" lvl="0" indent="0" algn="ctr">
              <a:lnSpc>
                <a:spcPts val="1482"/>
              </a:lnSpc>
              <a:spcBef>
                <a:spcPct val="0"/>
              </a:spcBef>
            </a:pPr>
            <a:r>
              <a:rPr lang="en-US" sz="1684" spc="-116">
                <a:solidFill>
                  <a:srgbClr val="4E6333"/>
                </a:solidFill>
                <a:latin typeface="Mulled Wine Season"/>
                <a:ea typeface="Mulled Wine Season"/>
                <a:cs typeface="Mulled Wine Season"/>
                <a:sym typeface="Mulled Wine Season"/>
              </a:rPr>
              <a:t>Start</a:t>
            </a:r>
          </a:p>
        </p:txBody>
      </p:sp>
      <p:sp>
        <p:nvSpPr>
          <p:cNvPr id="105" name="TextBox 105"/>
          <p:cNvSpPr txBox="1"/>
          <p:nvPr/>
        </p:nvSpPr>
        <p:spPr>
          <a:xfrm>
            <a:off x="11751885" y="3311603"/>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1</a:t>
            </a:r>
          </a:p>
        </p:txBody>
      </p:sp>
      <p:sp>
        <p:nvSpPr>
          <p:cNvPr id="106" name="TextBox 106"/>
          <p:cNvSpPr txBox="1"/>
          <p:nvPr/>
        </p:nvSpPr>
        <p:spPr>
          <a:xfrm>
            <a:off x="12339146" y="2991232"/>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2</a:t>
            </a:r>
          </a:p>
        </p:txBody>
      </p:sp>
      <p:sp>
        <p:nvSpPr>
          <p:cNvPr id="107" name="TextBox 107"/>
          <p:cNvSpPr txBox="1"/>
          <p:nvPr/>
        </p:nvSpPr>
        <p:spPr>
          <a:xfrm>
            <a:off x="12987479" y="2562119"/>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3</a:t>
            </a:r>
          </a:p>
        </p:txBody>
      </p:sp>
      <p:sp>
        <p:nvSpPr>
          <p:cNvPr id="108" name="TextBox 108"/>
          <p:cNvSpPr txBox="1"/>
          <p:nvPr/>
        </p:nvSpPr>
        <p:spPr>
          <a:xfrm>
            <a:off x="13824412" y="2814925"/>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4</a:t>
            </a:r>
          </a:p>
        </p:txBody>
      </p:sp>
      <p:sp>
        <p:nvSpPr>
          <p:cNvPr id="109" name="TextBox 109"/>
          <p:cNvSpPr txBox="1"/>
          <p:nvPr/>
        </p:nvSpPr>
        <p:spPr>
          <a:xfrm>
            <a:off x="14519888" y="3153350"/>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5</a:t>
            </a:r>
          </a:p>
        </p:txBody>
      </p:sp>
      <p:sp>
        <p:nvSpPr>
          <p:cNvPr id="110" name="TextBox 110"/>
          <p:cNvSpPr txBox="1"/>
          <p:nvPr/>
        </p:nvSpPr>
        <p:spPr>
          <a:xfrm>
            <a:off x="15012766" y="3658364"/>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6</a:t>
            </a:r>
          </a:p>
        </p:txBody>
      </p:sp>
      <p:sp>
        <p:nvSpPr>
          <p:cNvPr id="111" name="TextBox 111"/>
          <p:cNvSpPr txBox="1"/>
          <p:nvPr/>
        </p:nvSpPr>
        <p:spPr>
          <a:xfrm>
            <a:off x="15417737" y="4215105"/>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7</a:t>
            </a:r>
          </a:p>
        </p:txBody>
      </p:sp>
      <p:sp>
        <p:nvSpPr>
          <p:cNvPr id="112" name="TextBox 112"/>
          <p:cNvSpPr txBox="1"/>
          <p:nvPr/>
        </p:nvSpPr>
        <p:spPr>
          <a:xfrm>
            <a:off x="15957137" y="4777041"/>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8</a:t>
            </a:r>
          </a:p>
        </p:txBody>
      </p:sp>
      <p:sp>
        <p:nvSpPr>
          <p:cNvPr id="113" name="TextBox 113"/>
          <p:cNvSpPr txBox="1"/>
          <p:nvPr/>
        </p:nvSpPr>
        <p:spPr>
          <a:xfrm>
            <a:off x="16424198" y="5396402"/>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9</a:t>
            </a:r>
          </a:p>
        </p:txBody>
      </p:sp>
      <p:sp>
        <p:nvSpPr>
          <p:cNvPr id="114" name="TextBox 114"/>
          <p:cNvSpPr txBox="1"/>
          <p:nvPr/>
        </p:nvSpPr>
        <p:spPr>
          <a:xfrm>
            <a:off x="16486901" y="6158568"/>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10</a:t>
            </a:r>
          </a:p>
        </p:txBody>
      </p:sp>
      <p:sp>
        <p:nvSpPr>
          <p:cNvPr id="115" name="TextBox 115"/>
          <p:cNvSpPr txBox="1"/>
          <p:nvPr/>
        </p:nvSpPr>
        <p:spPr>
          <a:xfrm>
            <a:off x="15742963" y="6580038"/>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11</a:t>
            </a:r>
          </a:p>
        </p:txBody>
      </p:sp>
      <p:sp>
        <p:nvSpPr>
          <p:cNvPr id="116" name="TextBox 116"/>
          <p:cNvSpPr txBox="1"/>
          <p:nvPr/>
        </p:nvSpPr>
        <p:spPr>
          <a:xfrm>
            <a:off x="14933292" y="6570317"/>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12</a:t>
            </a:r>
          </a:p>
        </p:txBody>
      </p:sp>
      <p:sp>
        <p:nvSpPr>
          <p:cNvPr id="117" name="TextBox 117"/>
          <p:cNvSpPr txBox="1"/>
          <p:nvPr/>
        </p:nvSpPr>
        <p:spPr>
          <a:xfrm>
            <a:off x="13982756" y="6793614"/>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13</a:t>
            </a:r>
          </a:p>
        </p:txBody>
      </p:sp>
      <p:sp>
        <p:nvSpPr>
          <p:cNvPr id="118" name="TextBox 118"/>
          <p:cNvSpPr txBox="1"/>
          <p:nvPr/>
        </p:nvSpPr>
        <p:spPr>
          <a:xfrm>
            <a:off x="13185791" y="7172709"/>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14</a:t>
            </a:r>
          </a:p>
        </p:txBody>
      </p:sp>
      <p:sp>
        <p:nvSpPr>
          <p:cNvPr id="119" name="TextBox 119"/>
          <p:cNvSpPr txBox="1"/>
          <p:nvPr/>
        </p:nvSpPr>
        <p:spPr>
          <a:xfrm>
            <a:off x="12434454" y="7245757"/>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15</a:t>
            </a:r>
          </a:p>
        </p:txBody>
      </p:sp>
      <p:sp>
        <p:nvSpPr>
          <p:cNvPr id="120" name="TextBox 120"/>
          <p:cNvSpPr txBox="1"/>
          <p:nvPr/>
        </p:nvSpPr>
        <p:spPr>
          <a:xfrm>
            <a:off x="11837848" y="7723528"/>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16</a:t>
            </a:r>
          </a:p>
        </p:txBody>
      </p:sp>
      <p:sp>
        <p:nvSpPr>
          <p:cNvPr id="121" name="TextBox 121"/>
          <p:cNvSpPr txBox="1"/>
          <p:nvPr/>
        </p:nvSpPr>
        <p:spPr>
          <a:xfrm>
            <a:off x="12243906" y="8424619"/>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17</a:t>
            </a:r>
          </a:p>
        </p:txBody>
      </p:sp>
      <p:sp>
        <p:nvSpPr>
          <p:cNvPr id="122" name="TextBox 122"/>
          <p:cNvSpPr txBox="1"/>
          <p:nvPr/>
        </p:nvSpPr>
        <p:spPr>
          <a:xfrm>
            <a:off x="13192898" y="8628283"/>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18</a:t>
            </a:r>
          </a:p>
        </p:txBody>
      </p:sp>
      <p:sp>
        <p:nvSpPr>
          <p:cNvPr id="123" name="TextBox 123"/>
          <p:cNvSpPr txBox="1"/>
          <p:nvPr/>
        </p:nvSpPr>
        <p:spPr>
          <a:xfrm>
            <a:off x="14107139" y="8659029"/>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19</a:t>
            </a:r>
          </a:p>
        </p:txBody>
      </p:sp>
      <p:sp>
        <p:nvSpPr>
          <p:cNvPr id="124" name="TextBox 124"/>
          <p:cNvSpPr txBox="1"/>
          <p:nvPr/>
        </p:nvSpPr>
        <p:spPr>
          <a:xfrm>
            <a:off x="14902406" y="8848980"/>
            <a:ext cx="381098" cy="275061"/>
          </a:xfrm>
          <a:prstGeom prst="rect">
            <a:avLst/>
          </a:prstGeom>
        </p:spPr>
        <p:txBody>
          <a:bodyPr lIns="0" tIns="0" rIns="0" bIns="0" rtlCol="0" anchor="t">
            <a:spAutoFit/>
          </a:bodyPr>
          <a:lstStyle/>
          <a:p>
            <a:pPr marL="0" lvl="0" indent="0" algn="ctr">
              <a:lnSpc>
                <a:spcPts val="2030"/>
              </a:lnSpc>
              <a:spcBef>
                <a:spcPct val="0"/>
              </a:spcBef>
            </a:pPr>
            <a:r>
              <a:rPr lang="en-US" sz="2307" spc="-159">
                <a:solidFill>
                  <a:srgbClr val="4E6333"/>
                </a:solidFill>
                <a:latin typeface="Mulled Wine Season"/>
                <a:ea typeface="Mulled Wine Season"/>
                <a:cs typeface="Mulled Wine Season"/>
                <a:sym typeface="Mulled Wine Season"/>
              </a:rPr>
              <a:t>20</a:t>
            </a:r>
          </a:p>
        </p:txBody>
      </p:sp>
      <p:sp>
        <p:nvSpPr>
          <p:cNvPr id="125" name="TextBox 125"/>
          <p:cNvSpPr txBox="1"/>
          <p:nvPr/>
        </p:nvSpPr>
        <p:spPr>
          <a:xfrm>
            <a:off x="15282938" y="8901428"/>
            <a:ext cx="960583" cy="206477"/>
          </a:xfrm>
          <a:prstGeom prst="rect">
            <a:avLst/>
          </a:prstGeom>
        </p:spPr>
        <p:txBody>
          <a:bodyPr lIns="0" tIns="0" rIns="0" bIns="0" rtlCol="0" anchor="t">
            <a:spAutoFit/>
          </a:bodyPr>
          <a:lstStyle/>
          <a:p>
            <a:pPr marL="0" lvl="0" indent="0" algn="ctr">
              <a:lnSpc>
                <a:spcPts val="1482"/>
              </a:lnSpc>
              <a:spcBef>
                <a:spcPct val="0"/>
              </a:spcBef>
            </a:pPr>
            <a:r>
              <a:rPr lang="en-US" sz="1684" b="1" u="none" strike="noStrike" spc="-116">
                <a:solidFill>
                  <a:srgbClr val="4E6333"/>
                </a:solidFill>
                <a:latin typeface="Mulled Wine Season"/>
                <a:ea typeface="Mulled Wine Season"/>
                <a:cs typeface="Mulled Wine Season"/>
                <a:sym typeface="Mulled Wine Season"/>
              </a:rPr>
              <a:t>Finish</a:t>
            </a:r>
          </a:p>
        </p:txBody>
      </p:sp>
      <p:sp>
        <p:nvSpPr>
          <p:cNvPr id="126" name="TextBox 126"/>
          <p:cNvSpPr txBox="1"/>
          <p:nvPr/>
        </p:nvSpPr>
        <p:spPr>
          <a:xfrm>
            <a:off x="11178429" y="626036"/>
            <a:ext cx="5515355" cy="935577"/>
          </a:xfrm>
          <a:prstGeom prst="rect">
            <a:avLst/>
          </a:prstGeom>
        </p:spPr>
        <p:txBody>
          <a:bodyPr lIns="0" tIns="0" rIns="0" bIns="0" rtlCol="0" anchor="t">
            <a:spAutoFit/>
          </a:bodyPr>
          <a:lstStyle/>
          <a:p>
            <a:pPr algn="ctr">
              <a:lnSpc>
                <a:spcPts val="6646"/>
              </a:lnSpc>
            </a:pPr>
            <a:r>
              <a:rPr lang="en-US" sz="7819" spc="-539" dirty="0" err="1">
                <a:solidFill>
                  <a:srgbClr val="344A3D"/>
                </a:solidFill>
                <a:latin typeface="Mulled Wine Season"/>
                <a:ea typeface="Mulled Wine Season"/>
                <a:cs typeface="Mulled Wine Season"/>
                <a:sym typeface="Mulled Wine Season"/>
              </a:rPr>
              <a:t>Yol</a:t>
            </a:r>
            <a:r>
              <a:rPr lang="en-US" sz="7819" spc="-539" dirty="0">
                <a:solidFill>
                  <a:srgbClr val="344A3D"/>
                </a:solidFill>
                <a:latin typeface="Mulled Wine Season"/>
                <a:ea typeface="Mulled Wine Season"/>
                <a:cs typeface="Mulled Wine Season"/>
                <a:sym typeface="Mulled Wine Season"/>
              </a:rPr>
              <a:t> </a:t>
            </a:r>
            <a:r>
              <a:rPr lang="tr-TR" sz="7819" spc="-539" dirty="0">
                <a:solidFill>
                  <a:srgbClr val="344A3D"/>
                </a:solidFill>
                <a:latin typeface="Mulled Wine Season"/>
                <a:ea typeface="Mulled Wine Season"/>
                <a:cs typeface="Mulled Wine Season"/>
                <a:sym typeface="Mulled Wine Season"/>
              </a:rPr>
              <a:t>H</a:t>
            </a:r>
            <a:r>
              <a:rPr lang="en-US" sz="7819" spc="-539" dirty="0" err="1" smtClean="0">
                <a:solidFill>
                  <a:srgbClr val="344A3D"/>
                </a:solidFill>
                <a:latin typeface="Mulled Wine Season"/>
                <a:ea typeface="Mulled Wine Season"/>
                <a:cs typeface="Mulled Wine Season"/>
                <a:sym typeface="Mulled Wine Season"/>
              </a:rPr>
              <a:t>aritası</a:t>
            </a:r>
            <a:endParaRPr lang="en-US" sz="7819" spc="-539" dirty="0">
              <a:solidFill>
                <a:srgbClr val="344A3D"/>
              </a:solidFill>
              <a:latin typeface="Mulled Wine Season"/>
              <a:ea typeface="Mulled Wine Season"/>
              <a:cs typeface="Mulled Wine Season"/>
              <a:sym typeface="Mulled Wine Season"/>
            </a:endParaRPr>
          </a:p>
        </p:txBody>
      </p:sp>
      <p:sp>
        <p:nvSpPr>
          <p:cNvPr id="127" name="TextBox 127"/>
          <p:cNvSpPr txBox="1"/>
          <p:nvPr/>
        </p:nvSpPr>
        <p:spPr>
          <a:xfrm>
            <a:off x="2587345" y="2357299"/>
            <a:ext cx="6862982" cy="2529427"/>
          </a:xfrm>
          <a:prstGeom prst="rect">
            <a:avLst/>
          </a:prstGeom>
        </p:spPr>
        <p:txBody>
          <a:bodyPr lIns="0" tIns="0" rIns="0" bIns="0" rtlCol="0" anchor="t">
            <a:spAutoFit/>
          </a:bodyPr>
          <a:lstStyle/>
          <a:p>
            <a:pPr algn="ctr">
              <a:lnSpc>
                <a:spcPts val="3926"/>
              </a:lnSpc>
            </a:pPr>
            <a:r>
              <a:rPr lang="en-US" sz="4619" spc="-318" dirty="0">
                <a:solidFill>
                  <a:srgbClr val="344A3D"/>
                </a:solidFill>
                <a:latin typeface="Alkatra"/>
                <a:ea typeface="Alkatra"/>
                <a:cs typeface="Alkatra"/>
                <a:sym typeface="Alkatra"/>
              </a:rPr>
              <a:t>Bu </a:t>
            </a:r>
            <a:r>
              <a:rPr lang="en-US" sz="4619" spc="-318" dirty="0" err="1">
                <a:solidFill>
                  <a:srgbClr val="344A3D"/>
                </a:solidFill>
                <a:latin typeface="Alkatra"/>
                <a:ea typeface="Alkatra"/>
                <a:cs typeface="Alkatra"/>
                <a:sym typeface="Alkatra"/>
              </a:rPr>
              <a:t>bizim</a:t>
            </a:r>
            <a:r>
              <a:rPr lang="en-US" sz="4619" spc="-318" dirty="0">
                <a:solidFill>
                  <a:srgbClr val="344A3D"/>
                </a:solidFill>
                <a:latin typeface="Alkatra"/>
                <a:ea typeface="Alkatra"/>
                <a:cs typeface="Alkatra"/>
                <a:sym typeface="Alkatra"/>
              </a:rPr>
              <a:t> </a:t>
            </a:r>
            <a:r>
              <a:rPr lang="tr-TR" sz="4619" spc="-318" dirty="0" err="1">
                <a:solidFill>
                  <a:srgbClr val="344A3D"/>
                </a:solidFill>
                <a:latin typeface="Alkatra"/>
                <a:ea typeface="Alkatra"/>
                <a:cs typeface="Alkatra"/>
                <a:sym typeface="Alkatra"/>
              </a:rPr>
              <a:t>Y</a:t>
            </a:r>
            <a:r>
              <a:rPr lang="en-US" sz="4619" spc="-318" dirty="0" err="1" smtClean="0">
                <a:solidFill>
                  <a:srgbClr val="344A3D"/>
                </a:solidFill>
                <a:latin typeface="Alkatra"/>
                <a:ea typeface="Alkatra"/>
                <a:cs typeface="Alkatra"/>
                <a:sym typeface="Alkatra"/>
              </a:rPr>
              <a:t>ol</a:t>
            </a:r>
            <a:r>
              <a:rPr lang="en-US" sz="4619" spc="-318" dirty="0" smtClean="0">
                <a:solidFill>
                  <a:srgbClr val="344A3D"/>
                </a:solidFill>
                <a:latin typeface="Alkatra"/>
                <a:ea typeface="Alkatra"/>
                <a:cs typeface="Alkatra"/>
                <a:sym typeface="Alkatra"/>
              </a:rPr>
              <a:t> </a:t>
            </a:r>
            <a:r>
              <a:rPr lang="tr-TR" sz="4619" spc="-318" dirty="0" err="1">
                <a:solidFill>
                  <a:srgbClr val="344A3D"/>
                </a:solidFill>
                <a:latin typeface="Alkatra"/>
                <a:ea typeface="Alkatra"/>
                <a:cs typeface="Alkatra"/>
                <a:sym typeface="Alkatra"/>
              </a:rPr>
              <a:t>H</a:t>
            </a:r>
            <a:r>
              <a:rPr lang="en-US" sz="4619" spc="-318" dirty="0" err="1" smtClean="0">
                <a:solidFill>
                  <a:srgbClr val="344A3D"/>
                </a:solidFill>
                <a:latin typeface="Alkatra"/>
                <a:ea typeface="Alkatra"/>
                <a:cs typeface="Alkatra"/>
                <a:sym typeface="Alkatra"/>
              </a:rPr>
              <a:t>aritamız</a:t>
            </a:r>
            <a:r>
              <a:rPr lang="en-US" sz="4619" spc="-318" dirty="0" smtClean="0">
                <a:solidFill>
                  <a:srgbClr val="344A3D"/>
                </a:solidFill>
                <a:latin typeface="Alkatra"/>
                <a:ea typeface="Alkatra"/>
                <a:cs typeface="Alkatra"/>
                <a:sym typeface="Alkatra"/>
              </a:rPr>
              <a:t> </a:t>
            </a:r>
            <a:r>
              <a:rPr lang="en-US" sz="4619" spc="-318" dirty="0">
                <a:solidFill>
                  <a:srgbClr val="344A3D"/>
                </a:solidFill>
                <a:latin typeface="Alkatra"/>
                <a:ea typeface="Alkatra"/>
                <a:cs typeface="Alkatra"/>
                <a:sym typeface="Alkatra"/>
              </a:rPr>
              <a:t>.</a:t>
            </a:r>
          </a:p>
          <a:p>
            <a:pPr algn="ctr">
              <a:lnSpc>
                <a:spcPts val="3926"/>
              </a:lnSpc>
            </a:pPr>
            <a:endParaRPr lang="en-US" sz="4619" spc="-318" dirty="0">
              <a:solidFill>
                <a:srgbClr val="344A3D"/>
              </a:solidFill>
              <a:latin typeface="Alkatra"/>
              <a:ea typeface="Alkatra"/>
              <a:cs typeface="Alkatra"/>
              <a:sym typeface="Alkatra"/>
            </a:endParaRPr>
          </a:p>
          <a:p>
            <a:pPr algn="ctr">
              <a:lnSpc>
                <a:spcPts val="3926"/>
              </a:lnSpc>
            </a:pPr>
            <a:r>
              <a:rPr lang="en-US" sz="4619" spc="-318" dirty="0" err="1">
                <a:solidFill>
                  <a:srgbClr val="344A3D"/>
                </a:solidFill>
                <a:latin typeface="Alkatra"/>
                <a:ea typeface="Alkatra"/>
                <a:cs typeface="Alkatra"/>
                <a:sym typeface="Alkatra"/>
              </a:rPr>
              <a:t>Ekranın</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sağ</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üst</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köşesindeki</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butondan</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Yol</a:t>
            </a:r>
            <a:r>
              <a:rPr lang="en-US" sz="4619" spc="-318" dirty="0">
                <a:solidFill>
                  <a:srgbClr val="344A3D"/>
                </a:solidFill>
                <a:latin typeface="Alkatra"/>
                <a:ea typeface="Alkatra"/>
                <a:cs typeface="Alkatra"/>
                <a:sym typeface="Alkatra"/>
              </a:rPr>
              <a:t> </a:t>
            </a:r>
            <a:r>
              <a:rPr lang="en-US" sz="4619" spc="-318" dirty="0" err="1" smtClean="0">
                <a:solidFill>
                  <a:srgbClr val="344A3D"/>
                </a:solidFill>
                <a:latin typeface="Alkatra"/>
                <a:ea typeface="Alkatra"/>
                <a:cs typeface="Alkatra"/>
                <a:sym typeface="Alkatra"/>
              </a:rPr>
              <a:t>Haritasına</a:t>
            </a:r>
            <a:r>
              <a:rPr lang="en-US" sz="4619" spc="-318" dirty="0" smtClean="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ulaşabilirsin</a:t>
            </a:r>
            <a:r>
              <a:rPr lang="en-US" sz="4619" spc="-318" dirty="0">
                <a:solidFill>
                  <a:srgbClr val="344A3D"/>
                </a:solidFill>
                <a:latin typeface="Alkatra"/>
                <a:ea typeface="Alkatra"/>
                <a:cs typeface="Alkatra"/>
                <a:sym typeface="Alkatra"/>
              </a:rPr>
              <a:t> !</a:t>
            </a:r>
          </a:p>
        </p:txBody>
      </p:sp>
      <p:sp>
        <p:nvSpPr>
          <p:cNvPr id="128" name="Freeform 128"/>
          <p:cNvSpPr/>
          <p:nvPr/>
        </p:nvSpPr>
        <p:spPr>
          <a:xfrm rot="-8390345">
            <a:off x="8463784" y="-479820"/>
            <a:ext cx="1647546" cy="3113919"/>
          </a:xfrm>
          <a:custGeom>
            <a:avLst/>
            <a:gdLst/>
            <a:ahLst/>
            <a:cxnLst/>
            <a:rect l="l" t="t" r="r" b="b"/>
            <a:pathLst>
              <a:path w="1647546" h="3113919">
                <a:moveTo>
                  <a:pt x="0" y="0"/>
                </a:moveTo>
                <a:lnTo>
                  <a:pt x="1647546" y="0"/>
                </a:lnTo>
                <a:lnTo>
                  <a:pt x="1647546" y="3113919"/>
                </a:lnTo>
                <a:lnTo>
                  <a:pt x="0" y="3113919"/>
                </a:lnTo>
                <a:lnTo>
                  <a:pt x="0" y="0"/>
                </a:lnTo>
                <a:close/>
              </a:path>
            </a:pathLst>
          </a:custGeom>
          <a:blipFill>
            <a:blip r:embed="rId52">
              <a:extLst>
                <a:ext uri="{96DAC541-7B7A-43D3-8B79-37D633B846F1}">
                  <asvg:svgBlip xmlns:asvg="http://schemas.microsoft.com/office/drawing/2016/SVG/main" xmlns="" r:embed="rId5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Freeform 2"/>
          <p:cNvSpPr/>
          <p:nvPr/>
        </p:nvSpPr>
        <p:spPr>
          <a:xfrm flipH="1">
            <a:off x="4520091" y="6938866"/>
            <a:ext cx="2562844" cy="3348134"/>
          </a:xfrm>
          <a:custGeom>
            <a:avLst/>
            <a:gdLst/>
            <a:ahLst/>
            <a:cxnLst/>
            <a:rect l="l" t="t" r="r" b="b"/>
            <a:pathLst>
              <a:path w="2562844" h="3348134">
                <a:moveTo>
                  <a:pt x="2562844" y="0"/>
                </a:moveTo>
                <a:lnTo>
                  <a:pt x="0" y="0"/>
                </a:lnTo>
                <a:lnTo>
                  <a:pt x="0" y="3348134"/>
                </a:lnTo>
                <a:lnTo>
                  <a:pt x="2562844" y="3348134"/>
                </a:lnTo>
                <a:lnTo>
                  <a:pt x="2562844"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296572" y="9721359"/>
            <a:ext cx="1094386" cy="282551"/>
          </a:xfrm>
          <a:custGeom>
            <a:avLst/>
            <a:gdLst/>
            <a:ahLst/>
            <a:cxnLst/>
            <a:rect l="l" t="t" r="r" b="b"/>
            <a:pathLst>
              <a:path w="1094386" h="282551">
                <a:moveTo>
                  <a:pt x="0" y="0"/>
                </a:moveTo>
                <a:lnTo>
                  <a:pt x="1094387" y="0"/>
                </a:lnTo>
                <a:lnTo>
                  <a:pt x="1094387" y="282551"/>
                </a:lnTo>
                <a:lnTo>
                  <a:pt x="0" y="2825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2857809" y="9550746"/>
            <a:ext cx="1321652" cy="341226"/>
          </a:xfrm>
          <a:custGeom>
            <a:avLst/>
            <a:gdLst/>
            <a:ahLst/>
            <a:cxnLst/>
            <a:rect l="l" t="t" r="r" b="b"/>
            <a:pathLst>
              <a:path w="1321652" h="341226">
                <a:moveTo>
                  <a:pt x="0" y="0"/>
                </a:moveTo>
                <a:lnTo>
                  <a:pt x="1321652" y="0"/>
                </a:lnTo>
                <a:lnTo>
                  <a:pt x="1321652" y="341226"/>
                </a:lnTo>
                <a:lnTo>
                  <a:pt x="0" y="34122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6220323" y="177931"/>
            <a:ext cx="9024826" cy="7515219"/>
          </a:xfrm>
          <a:custGeom>
            <a:avLst/>
            <a:gdLst/>
            <a:ahLst/>
            <a:cxnLst/>
            <a:rect l="l" t="t" r="r" b="b"/>
            <a:pathLst>
              <a:path w="9024826" h="7515219">
                <a:moveTo>
                  <a:pt x="0" y="0"/>
                </a:moveTo>
                <a:lnTo>
                  <a:pt x="9024826" y="0"/>
                </a:lnTo>
                <a:lnTo>
                  <a:pt x="9024826" y="7515219"/>
                </a:lnTo>
                <a:lnTo>
                  <a:pt x="0" y="751521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rot="8031206" flipH="1">
            <a:off x="4030531" y="709643"/>
            <a:ext cx="1647546" cy="3113919"/>
          </a:xfrm>
          <a:custGeom>
            <a:avLst/>
            <a:gdLst/>
            <a:ahLst/>
            <a:cxnLst/>
            <a:rect l="l" t="t" r="r" b="b"/>
            <a:pathLst>
              <a:path w="1647546" h="3113919">
                <a:moveTo>
                  <a:pt x="1647546" y="0"/>
                </a:moveTo>
                <a:lnTo>
                  <a:pt x="0" y="0"/>
                </a:lnTo>
                <a:lnTo>
                  <a:pt x="0" y="3113919"/>
                </a:lnTo>
                <a:lnTo>
                  <a:pt x="1647546" y="3113919"/>
                </a:lnTo>
                <a:lnTo>
                  <a:pt x="1647546"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9" name="TextBox 9"/>
          <p:cNvSpPr txBox="1"/>
          <p:nvPr/>
        </p:nvSpPr>
        <p:spPr>
          <a:xfrm>
            <a:off x="7301245" y="2469920"/>
            <a:ext cx="6862982" cy="2034127"/>
          </a:xfrm>
          <a:prstGeom prst="rect">
            <a:avLst/>
          </a:prstGeom>
        </p:spPr>
        <p:txBody>
          <a:bodyPr lIns="0" tIns="0" rIns="0" bIns="0" rtlCol="0" anchor="t">
            <a:spAutoFit/>
          </a:bodyPr>
          <a:lstStyle/>
          <a:p>
            <a:pPr algn="ctr">
              <a:lnSpc>
                <a:spcPts val="3926"/>
              </a:lnSpc>
            </a:pPr>
            <a:r>
              <a:rPr lang="en-US" sz="4619" spc="-318" dirty="0">
                <a:solidFill>
                  <a:srgbClr val="344A3D"/>
                </a:solidFill>
                <a:latin typeface="Alkatra"/>
                <a:ea typeface="Alkatra"/>
                <a:cs typeface="Alkatra"/>
                <a:sym typeface="Alkatra"/>
              </a:rPr>
              <a:t>Sol </a:t>
            </a:r>
            <a:r>
              <a:rPr lang="en-US" sz="4619" spc="-318" dirty="0" err="1">
                <a:solidFill>
                  <a:srgbClr val="344A3D"/>
                </a:solidFill>
                <a:latin typeface="Alkatra"/>
                <a:ea typeface="Alkatra"/>
                <a:cs typeface="Alkatra"/>
                <a:sym typeface="Alkatra"/>
              </a:rPr>
              <a:t>üst</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taraftaki</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buton</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ile</a:t>
            </a:r>
            <a:r>
              <a:rPr lang="en-US" sz="4619" spc="-318" dirty="0">
                <a:solidFill>
                  <a:srgbClr val="344A3D"/>
                </a:solidFill>
                <a:latin typeface="Alkatra"/>
                <a:ea typeface="Alkatra"/>
                <a:cs typeface="Alkatra"/>
                <a:sym typeface="Alkatra"/>
              </a:rPr>
              <a:t> de </a:t>
            </a:r>
            <a:r>
              <a:rPr lang="en-US" sz="4619" spc="-318" dirty="0" err="1">
                <a:solidFill>
                  <a:srgbClr val="344A3D"/>
                </a:solidFill>
                <a:latin typeface="Alkatra"/>
                <a:ea typeface="Alkatra"/>
                <a:cs typeface="Alkatra"/>
                <a:sym typeface="Alkatra"/>
              </a:rPr>
              <a:t>istediğin</a:t>
            </a:r>
            <a:r>
              <a:rPr lang="en-US" sz="4619" spc="-318" dirty="0">
                <a:solidFill>
                  <a:srgbClr val="344A3D"/>
                </a:solidFill>
                <a:latin typeface="Alkatra"/>
                <a:ea typeface="Alkatra"/>
                <a:cs typeface="Alkatra"/>
                <a:sym typeface="Alkatra"/>
              </a:rPr>
              <a:t> zaman </a:t>
            </a:r>
            <a:r>
              <a:rPr lang="en-US" sz="4619" spc="-318" dirty="0" err="1">
                <a:solidFill>
                  <a:srgbClr val="344A3D"/>
                </a:solidFill>
                <a:latin typeface="Alkatra"/>
                <a:ea typeface="Alkatra"/>
                <a:cs typeface="Alkatra"/>
                <a:sym typeface="Alkatra"/>
              </a:rPr>
              <a:t>oyundan</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çıkabilirsin</a:t>
            </a:r>
            <a:r>
              <a:rPr lang="en-US" sz="4619" spc="-318" dirty="0">
                <a:solidFill>
                  <a:srgbClr val="344A3D"/>
                </a:solidFill>
                <a:latin typeface="Alkatra"/>
                <a:ea typeface="Alkatra"/>
                <a:cs typeface="Alkatra"/>
                <a:sym typeface="Alkatra"/>
              </a:rPr>
              <a:t>.</a:t>
            </a:r>
          </a:p>
          <a:p>
            <a:pPr algn="ctr">
              <a:lnSpc>
                <a:spcPts val="3926"/>
              </a:lnSpc>
            </a:pPr>
            <a:r>
              <a:rPr lang="en-US" sz="4619" spc="-318" dirty="0" err="1">
                <a:solidFill>
                  <a:srgbClr val="344A3D"/>
                </a:solidFill>
                <a:latin typeface="Alkatra"/>
                <a:ea typeface="Alkatra"/>
                <a:cs typeface="Alkatra"/>
                <a:sym typeface="Alkatra"/>
              </a:rPr>
              <a:t>Ama</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bunu</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istemeyiz</a:t>
            </a:r>
            <a:r>
              <a:rPr lang="en-US" sz="4619" spc="-318" dirty="0">
                <a:solidFill>
                  <a:srgbClr val="344A3D"/>
                </a:solidFill>
                <a:latin typeface="Alkatra"/>
                <a:ea typeface="Alkatra"/>
                <a:cs typeface="Alkatra"/>
                <a:sym typeface="Alkatra"/>
              </a:rPr>
              <a:t> </a:t>
            </a:r>
            <a:r>
              <a:rPr lang="en-US" sz="4619" spc="-318" dirty="0" err="1">
                <a:solidFill>
                  <a:srgbClr val="344A3D"/>
                </a:solidFill>
                <a:latin typeface="Alkatra"/>
                <a:ea typeface="Alkatra"/>
                <a:cs typeface="Alkatra"/>
                <a:sym typeface="Alkatra"/>
              </a:rPr>
              <a:t>değil</a:t>
            </a:r>
            <a:r>
              <a:rPr lang="en-US" sz="4619" spc="-318" dirty="0">
                <a:solidFill>
                  <a:srgbClr val="344A3D"/>
                </a:solidFill>
                <a:latin typeface="Alkatra"/>
                <a:ea typeface="Alkatra"/>
                <a:cs typeface="Alkatra"/>
                <a:sym typeface="Alkatra"/>
              </a:rPr>
              <a:t> mi?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Freeform 2"/>
          <p:cNvSpPr/>
          <p:nvPr/>
        </p:nvSpPr>
        <p:spPr>
          <a:xfrm>
            <a:off x="439597" y="3939668"/>
            <a:ext cx="4954650" cy="5028143"/>
          </a:xfrm>
          <a:custGeom>
            <a:avLst/>
            <a:gdLst/>
            <a:ahLst/>
            <a:cxnLst/>
            <a:rect l="l" t="t" r="r" b="b"/>
            <a:pathLst>
              <a:path w="4954650" h="5028143">
                <a:moveTo>
                  <a:pt x="0" y="0"/>
                </a:moveTo>
                <a:lnTo>
                  <a:pt x="4954649" y="0"/>
                </a:lnTo>
                <a:lnTo>
                  <a:pt x="4954649" y="5028143"/>
                </a:lnTo>
                <a:lnTo>
                  <a:pt x="0" y="50281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787552" y="3939668"/>
            <a:ext cx="4954650" cy="5028143"/>
          </a:xfrm>
          <a:custGeom>
            <a:avLst/>
            <a:gdLst/>
            <a:ahLst/>
            <a:cxnLst/>
            <a:rect l="l" t="t" r="r" b="b"/>
            <a:pathLst>
              <a:path w="4954650" h="5028143">
                <a:moveTo>
                  <a:pt x="0" y="0"/>
                </a:moveTo>
                <a:lnTo>
                  <a:pt x="4954650" y="0"/>
                </a:lnTo>
                <a:lnTo>
                  <a:pt x="4954650" y="5028143"/>
                </a:lnTo>
                <a:lnTo>
                  <a:pt x="0" y="50281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2709652" y="8539710"/>
            <a:ext cx="7315200" cy="3107668"/>
          </a:xfrm>
          <a:custGeom>
            <a:avLst/>
            <a:gdLst/>
            <a:ahLst/>
            <a:cxnLst/>
            <a:rect l="l" t="t" r="r" b="b"/>
            <a:pathLst>
              <a:path w="7315200" h="3107668">
                <a:moveTo>
                  <a:pt x="0" y="0"/>
                </a:moveTo>
                <a:lnTo>
                  <a:pt x="7315200" y="0"/>
                </a:lnTo>
                <a:lnTo>
                  <a:pt x="7315200" y="3107668"/>
                </a:lnTo>
                <a:lnTo>
                  <a:pt x="0" y="31076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4721778">
            <a:off x="-1943834" y="-1898564"/>
            <a:ext cx="4766861" cy="5854527"/>
          </a:xfrm>
          <a:custGeom>
            <a:avLst/>
            <a:gdLst/>
            <a:ahLst/>
            <a:cxnLst/>
            <a:rect l="l" t="t" r="r" b="b"/>
            <a:pathLst>
              <a:path w="4766861" h="5854527">
                <a:moveTo>
                  <a:pt x="0" y="0"/>
                </a:moveTo>
                <a:lnTo>
                  <a:pt x="4766861" y="0"/>
                </a:lnTo>
                <a:lnTo>
                  <a:pt x="4766861" y="5854528"/>
                </a:lnTo>
                <a:lnTo>
                  <a:pt x="0" y="585452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2956398" y="6910411"/>
            <a:ext cx="2637692" cy="2057400"/>
          </a:xfrm>
          <a:custGeom>
            <a:avLst/>
            <a:gdLst/>
            <a:ahLst/>
            <a:cxnLst/>
            <a:rect l="l" t="t" r="r" b="b"/>
            <a:pathLst>
              <a:path w="2637692" h="2057400">
                <a:moveTo>
                  <a:pt x="0" y="0"/>
                </a:moveTo>
                <a:lnTo>
                  <a:pt x="2637692" y="0"/>
                </a:lnTo>
                <a:lnTo>
                  <a:pt x="2637692" y="2057400"/>
                </a:lnTo>
                <a:lnTo>
                  <a:pt x="0" y="20574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TextBox 7"/>
          <p:cNvSpPr txBox="1"/>
          <p:nvPr/>
        </p:nvSpPr>
        <p:spPr>
          <a:xfrm>
            <a:off x="2356121" y="728686"/>
            <a:ext cx="14380876" cy="3210982"/>
          </a:xfrm>
          <a:prstGeom prst="rect">
            <a:avLst/>
          </a:prstGeom>
        </p:spPr>
        <p:txBody>
          <a:bodyPr lIns="0" tIns="0" rIns="0" bIns="0" rtlCol="0" anchor="t">
            <a:spAutoFit/>
          </a:bodyPr>
          <a:lstStyle/>
          <a:p>
            <a:pPr marL="0" lvl="0" indent="0" algn="ctr">
              <a:lnSpc>
                <a:spcPts val="21041"/>
              </a:lnSpc>
              <a:spcBef>
                <a:spcPct val="0"/>
              </a:spcBef>
            </a:pPr>
            <a:r>
              <a:rPr lang="en-US" sz="21041" spc="-1346">
                <a:solidFill>
                  <a:srgbClr val="E48449"/>
                </a:solidFill>
                <a:latin typeface="Bungee"/>
                <a:ea typeface="Bungee"/>
                <a:cs typeface="Bungee"/>
                <a:sym typeface="Bungee"/>
              </a:rPr>
              <a:t>KURALLAR</a:t>
            </a:r>
          </a:p>
        </p:txBody>
      </p:sp>
      <p:sp>
        <p:nvSpPr>
          <p:cNvPr id="8" name="Freeform 8"/>
          <p:cNvSpPr/>
          <p:nvPr/>
        </p:nvSpPr>
        <p:spPr>
          <a:xfrm>
            <a:off x="7948203" y="3939668"/>
            <a:ext cx="4954650" cy="5028143"/>
          </a:xfrm>
          <a:custGeom>
            <a:avLst/>
            <a:gdLst/>
            <a:ahLst/>
            <a:cxnLst/>
            <a:rect l="l" t="t" r="r" b="b"/>
            <a:pathLst>
              <a:path w="4954650" h="5028143">
                <a:moveTo>
                  <a:pt x="0" y="0"/>
                </a:moveTo>
                <a:lnTo>
                  <a:pt x="4954649" y="0"/>
                </a:lnTo>
                <a:lnTo>
                  <a:pt x="4954649" y="5028143"/>
                </a:lnTo>
                <a:lnTo>
                  <a:pt x="0" y="50281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2304650" y="3939668"/>
            <a:ext cx="4954650" cy="5028143"/>
          </a:xfrm>
          <a:custGeom>
            <a:avLst/>
            <a:gdLst/>
            <a:ahLst/>
            <a:cxnLst/>
            <a:rect l="l" t="t" r="r" b="b"/>
            <a:pathLst>
              <a:path w="4954650" h="5028143">
                <a:moveTo>
                  <a:pt x="0" y="0"/>
                </a:moveTo>
                <a:lnTo>
                  <a:pt x="4954650" y="0"/>
                </a:lnTo>
                <a:lnTo>
                  <a:pt x="4954650" y="5028143"/>
                </a:lnTo>
                <a:lnTo>
                  <a:pt x="0" y="50281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1770931" y="5075137"/>
            <a:ext cx="13997877" cy="2661955"/>
          </a:xfrm>
          <a:prstGeom prst="rect">
            <a:avLst/>
          </a:prstGeom>
        </p:spPr>
        <p:txBody>
          <a:bodyPr lIns="0" tIns="0" rIns="0" bIns="0" rtlCol="0" anchor="t">
            <a:spAutoFit/>
          </a:bodyPr>
          <a:lstStyle/>
          <a:p>
            <a:pPr marL="1094484" lvl="1" indent="-547242" algn="l">
              <a:lnSpc>
                <a:spcPts val="7097"/>
              </a:lnSpc>
              <a:buFont typeface="Arial"/>
              <a:buChar char="•"/>
            </a:pPr>
            <a:r>
              <a:rPr lang="en-US" sz="5069">
                <a:solidFill>
                  <a:srgbClr val="000000"/>
                </a:solidFill>
                <a:latin typeface="Balsamiq Sans"/>
                <a:ea typeface="Balsamiq Sans"/>
                <a:cs typeface="Balsamiq Sans"/>
                <a:sym typeface="Balsamiq Sans"/>
              </a:rPr>
              <a:t>Yol haritası üzerinden nerede olduğunu bul.</a:t>
            </a:r>
          </a:p>
          <a:p>
            <a:pPr marL="1094484" lvl="1" indent="-547242" algn="l">
              <a:lnSpc>
                <a:spcPts val="7097"/>
              </a:lnSpc>
              <a:buFont typeface="Arial"/>
              <a:buChar char="•"/>
            </a:pPr>
            <a:r>
              <a:rPr lang="en-US" sz="5069">
                <a:solidFill>
                  <a:srgbClr val="000000"/>
                </a:solidFill>
                <a:latin typeface="Balsamiq Sans"/>
                <a:ea typeface="Balsamiq Sans"/>
                <a:cs typeface="Balsamiq Sans"/>
                <a:sym typeface="Balsamiq Sans"/>
              </a:rPr>
              <a:t>Üzerinde bulunduğun şehri doğru  tahmin et.</a:t>
            </a:r>
          </a:p>
          <a:p>
            <a:pPr marL="1094484" lvl="1" indent="-547242" algn="l">
              <a:lnSpc>
                <a:spcPts val="7097"/>
              </a:lnSpc>
              <a:buFont typeface="Arial"/>
              <a:buChar char="•"/>
            </a:pPr>
            <a:r>
              <a:rPr lang="en-US" sz="5069">
                <a:solidFill>
                  <a:srgbClr val="000000"/>
                </a:solidFill>
                <a:latin typeface="Balsamiq Sans"/>
                <a:ea typeface="Balsamiq Sans"/>
                <a:cs typeface="Balsamiq Sans"/>
                <a:sym typeface="Balsamiq Sans"/>
              </a:rPr>
              <a:t>Doğru cevapta hediyeleri kazan !</a:t>
            </a:r>
          </a:p>
        </p:txBody>
      </p:sp>
      <p:sp>
        <p:nvSpPr>
          <p:cNvPr id="11" name="Freeform 11"/>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F5FB"/>
        </a:solidFill>
        <a:effectLst/>
      </p:bgPr>
    </p:bg>
    <p:spTree>
      <p:nvGrpSpPr>
        <p:cNvPr id="1" name=""/>
        <p:cNvGrpSpPr/>
        <p:nvPr/>
      </p:nvGrpSpPr>
      <p:grpSpPr>
        <a:xfrm>
          <a:off x="0" y="0"/>
          <a:ext cx="0" cy="0"/>
          <a:chOff x="0" y="0"/>
          <a:chExt cx="0" cy="0"/>
        </a:xfrm>
      </p:grpSpPr>
      <p:sp>
        <p:nvSpPr>
          <p:cNvPr id="2" name="TextBox 2"/>
          <p:cNvSpPr txBox="1"/>
          <p:nvPr/>
        </p:nvSpPr>
        <p:spPr>
          <a:xfrm>
            <a:off x="812601" y="2428011"/>
            <a:ext cx="10656469" cy="3278867"/>
          </a:xfrm>
          <a:prstGeom prst="rect">
            <a:avLst/>
          </a:prstGeom>
        </p:spPr>
        <p:txBody>
          <a:bodyPr lIns="0" tIns="0" rIns="0" bIns="0" rtlCol="0" anchor="t">
            <a:spAutoFit/>
          </a:bodyPr>
          <a:lstStyle/>
          <a:p>
            <a:pPr marL="0" lvl="0" indent="0" algn="l">
              <a:lnSpc>
                <a:spcPts val="11714"/>
              </a:lnSpc>
              <a:spcBef>
                <a:spcPct val="0"/>
              </a:spcBef>
            </a:pPr>
            <a:r>
              <a:rPr lang="en-US" sz="11714" spc="-749">
                <a:solidFill>
                  <a:srgbClr val="E48449"/>
                </a:solidFill>
                <a:latin typeface="Bungee"/>
                <a:ea typeface="Bungee"/>
                <a:cs typeface="Bungee"/>
                <a:sym typeface="Bungee"/>
              </a:rPr>
              <a:t>Hazırsan başlayalım !</a:t>
            </a:r>
          </a:p>
        </p:txBody>
      </p:sp>
      <p:sp>
        <p:nvSpPr>
          <p:cNvPr id="3" name="Freeform 3"/>
          <p:cNvSpPr/>
          <p:nvPr/>
        </p:nvSpPr>
        <p:spPr>
          <a:xfrm>
            <a:off x="11246406" y="5306673"/>
            <a:ext cx="7041594" cy="4980327"/>
          </a:xfrm>
          <a:custGeom>
            <a:avLst/>
            <a:gdLst/>
            <a:ahLst/>
            <a:cxnLst/>
            <a:rect l="l" t="t" r="r" b="b"/>
            <a:pathLst>
              <a:path w="7041594" h="4980327">
                <a:moveTo>
                  <a:pt x="0" y="0"/>
                </a:moveTo>
                <a:lnTo>
                  <a:pt x="7041594" y="0"/>
                </a:lnTo>
                <a:lnTo>
                  <a:pt x="7041594" y="4980327"/>
                </a:lnTo>
                <a:lnTo>
                  <a:pt x="0" y="49803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7550270" y="6776095"/>
            <a:ext cx="4134899" cy="3510905"/>
          </a:xfrm>
          <a:custGeom>
            <a:avLst/>
            <a:gdLst/>
            <a:ahLst/>
            <a:cxnLst/>
            <a:rect l="l" t="t" r="r" b="b"/>
            <a:pathLst>
              <a:path w="4134899" h="3510905">
                <a:moveTo>
                  <a:pt x="0" y="0"/>
                </a:moveTo>
                <a:lnTo>
                  <a:pt x="4134899" y="0"/>
                </a:lnTo>
                <a:lnTo>
                  <a:pt x="4134899" y="3510905"/>
                </a:lnTo>
                <a:lnTo>
                  <a:pt x="0" y="35109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2027141" y="1989163"/>
            <a:ext cx="2740062" cy="896748"/>
          </a:xfrm>
          <a:custGeom>
            <a:avLst/>
            <a:gdLst/>
            <a:ahLst/>
            <a:cxnLst/>
            <a:rect l="l" t="t" r="r" b="b"/>
            <a:pathLst>
              <a:path w="2740062" h="896748">
                <a:moveTo>
                  <a:pt x="0" y="0"/>
                </a:moveTo>
                <a:lnTo>
                  <a:pt x="2740062" y="0"/>
                </a:lnTo>
                <a:lnTo>
                  <a:pt x="2740062" y="896747"/>
                </a:lnTo>
                <a:lnTo>
                  <a:pt x="0" y="89674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769116" y="559141"/>
            <a:ext cx="1430022" cy="1430022"/>
          </a:xfrm>
          <a:custGeom>
            <a:avLst/>
            <a:gdLst/>
            <a:ahLst/>
            <a:cxnLst/>
            <a:rect l="l" t="t" r="r" b="b"/>
            <a:pathLst>
              <a:path w="1430022" h="1430022">
                <a:moveTo>
                  <a:pt x="0" y="0"/>
                </a:moveTo>
                <a:lnTo>
                  <a:pt x="1430021" y="0"/>
                </a:lnTo>
                <a:lnTo>
                  <a:pt x="1430021" y="1430022"/>
                </a:lnTo>
                <a:lnTo>
                  <a:pt x="0" y="143002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028700" y="7929269"/>
            <a:ext cx="2995766" cy="2658062"/>
          </a:xfrm>
          <a:custGeom>
            <a:avLst/>
            <a:gdLst/>
            <a:ahLst/>
            <a:cxnLst/>
            <a:rect l="l" t="t" r="r" b="b"/>
            <a:pathLst>
              <a:path w="2995766" h="2658062">
                <a:moveTo>
                  <a:pt x="0" y="0"/>
                </a:moveTo>
                <a:lnTo>
                  <a:pt x="2995766" y="0"/>
                </a:lnTo>
                <a:lnTo>
                  <a:pt x="2995766" y="2658062"/>
                </a:lnTo>
                <a:lnTo>
                  <a:pt x="0" y="265806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9" name="Freeform 9"/>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7030" r="-17030"/>
            </a:stretch>
          </a:blipFill>
        </p:spPr>
      </p:sp>
      <p:grpSp>
        <p:nvGrpSpPr>
          <p:cNvPr id="3" name="Group 3"/>
          <p:cNvGrpSpPr/>
          <p:nvPr/>
        </p:nvGrpSpPr>
        <p:grpSpPr>
          <a:xfrm>
            <a:off x="8287300" y="6323169"/>
            <a:ext cx="4670161" cy="896517"/>
            <a:chOff x="0" y="0"/>
            <a:chExt cx="1230001" cy="236120"/>
          </a:xfrm>
        </p:grpSpPr>
        <p:sp>
          <p:nvSpPr>
            <p:cNvPr id="4" name="Freeform 4"/>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5" name="TextBox 5"/>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3550234" y="7479951"/>
            <a:ext cx="4670161" cy="896517"/>
            <a:chOff x="0" y="0"/>
            <a:chExt cx="1230001" cy="236120"/>
          </a:xfrm>
        </p:grpSpPr>
        <p:sp>
          <p:nvSpPr>
            <p:cNvPr id="7" name="Freeform 7"/>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8" name="TextBox 8"/>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3550234" y="6323169"/>
            <a:ext cx="4670161" cy="896517"/>
            <a:chOff x="0" y="0"/>
            <a:chExt cx="1230001" cy="236120"/>
          </a:xfrm>
        </p:grpSpPr>
        <p:sp>
          <p:nvSpPr>
            <p:cNvPr id="10" name="Freeform 10"/>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1" name="TextBox 11"/>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287300" y="7479951"/>
            <a:ext cx="4670161" cy="896517"/>
            <a:chOff x="0" y="0"/>
            <a:chExt cx="1230001" cy="236120"/>
          </a:xfrm>
        </p:grpSpPr>
        <p:sp>
          <p:nvSpPr>
            <p:cNvPr id="13" name="Freeform 13"/>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4" name="TextBox 14"/>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227999" y="1126346"/>
            <a:ext cx="13832002" cy="5196823"/>
          </a:xfrm>
          <a:prstGeom prst="rect">
            <a:avLst/>
          </a:prstGeom>
        </p:spPr>
        <p:txBody>
          <a:bodyPr lIns="0" tIns="0" rIns="0" bIns="0" rtlCol="0" anchor="t">
            <a:spAutoFit/>
          </a:bodyPr>
          <a:lstStyle/>
          <a:p>
            <a:pPr algn="ctr">
              <a:lnSpc>
                <a:spcPts val="6860"/>
              </a:lnSpc>
            </a:pPr>
            <a:r>
              <a:rPr lang="en-US" sz="4900">
                <a:solidFill>
                  <a:srgbClr val="000000"/>
                </a:solidFill>
                <a:latin typeface="Redressed"/>
                <a:ea typeface="Redressed"/>
                <a:cs typeface="Redressed"/>
                <a:sym typeface="Redressed"/>
              </a:rPr>
              <a:t>Türkiye’nin en kalabalık ve en önemli şehirlerinden biridir. Asya ve Avrupa kıtalarını birbirine bağlayan eşsiz konumuyla ün yapmıştır. Bizans, Roma ve Osmanlı İmparatorluklarına başkentlik yapmış olan bu şehir, tarihi yapıları, boğaz manzarası ve kültürel zenginlikleriyle ünlüdür.</a:t>
            </a:r>
          </a:p>
          <a:p>
            <a:pPr algn="ctr">
              <a:lnSpc>
                <a:spcPts val="6860"/>
              </a:lnSpc>
            </a:pPr>
            <a:endParaRPr lang="en-US" sz="4900">
              <a:solidFill>
                <a:srgbClr val="000000"/>
              </a:solidFill>
              <a:latin typeface="Redressed"/>
              <a:ea typeface="Redressed"/>
              <a:cs typeface="Redressed"/>
              <a:sym typeface="Redressed"/>
            </a:endParaRPr>
          </a:p>
        </p:txBody>
      </p:sp>
      <p:sp>
        <p:nvSpPr>
          <p:cNvPr id="16" name="TextBox 16"/>
          <p:cNvSpPr txBox="1"/>
          <p:nvPr/>
        </p:nvSpPr>
        <p:spPr>
          <a:xfrm>
            <a:off x="8500789" y="6118082"/>
            <a:ext cx="4243184" cy="2120572"/>
          </a:xfrm>
          <a:prstGeom prst="rect">
            <a:avLst/>
          </a:prstGeom>
        </p:spPr>
        <p:txBody>
          <a:bodyPr lIns="0" tIns="0" rIns="0" bIns="0" rtlCol="0" anchor="t">
            <a:spAutoFit/>
          </a:bodyPr>
          <a:lstStyle/>
          <a:p>
            <a:pPr algn="l">
              <a:lnSpc>
                <a:spcPts val="8815"/>
              </a:lnSpc>
            </a:pPr>
            <a:r>
              <a:rPr lang="en-US" sz="4385">
                <a:solidFill>
                  <a:srgbClr val="000000"/>
                </a:solidFill>
                <a:latin typeface="Balsamiq Sans"/>
                <a:ea typeface="Balsamiq Sans"/>
                <a:cs typeface="Balsamiq Sans"/>
                <a:sym typeface="Balsamiq Sans"/>
              </a:rPr>
              <a:t>B. İstanbul</a:t>
            </a:r>
          </a:p>
          <a:p>
            <a:pPr algn="l">
              <a:lnSpc>
                <a:spcPts val="8815"/>
              </a:lnSpc>
            </a:pPr>
            <a:r>
              <a:rPr lang="en-US" sz="4385">
                <a:solidFill>
                  <a:srgbClr val="000000"/>
                </a:solidFill>
                <a:latin typeface="Balsamiq Sans"/>
                <a:ea typeface="Balsamiq Sans"/>
                <a:cs typeface="Balsamiq Sans"/>
                <a:sym typeface="Balsamiq Sans"/>
              </a:rPr>
              <a:t>D. İzmir</a:t>
            </a:r>
          </a:p>
        </p:txBody>
      </p:sp>
      <p:sp>
        <p:nvSpPr>
          <p:cNvPr id="17" name="TextBox 17"/>
          <p:cNvSpPr txBox="1"/>
          <p:nvPr/>
        </p:nvSpPr>
        <p:spPr>
          <a:xfrm>
            <a:off x="3880785" y="6148271"/>
            <a:ext cx="4620004" cy="2130483"/>
          </a:xfrm>
          <a:prstGeom prst="rect">
            <a:avLst/>
          </a:prstGeom>
        </p:spPr>
        <p:txBody>
          <a:bodyPr lIns="0" tIns="0" rIns="0" bIns="0" rtlCol="0" anchor="t">
            <a:spAutoFit/>
          </a:bodyPr>
          <a:lstStyle/>
          <a:p>
            <a:pPr marL="0" lvl="1" indent="0" algn="l">
              <a:lnSpc>
                <a:spcPts val="8815"/>
              </a:lnSpc>
              <a:spcBef>
                <a:spcPct val="0"/>
              </a:spcBef>
            </a:pPr>
            <a:r>
              <a:rPr lang="en-US" sz="4385">
                <a:solidFill>
                  <a:srgbClr val="000000"/>
                </a:solidFill>
                <a:latin typeface="Balsamiq Sans"/>
                <a:ea typeface="Balsamiq Sans"/>
                <a:cs typeface="Balsamiq Sans"/>
                <a:sym typeface="Balsamiq Sans"/>
              </a:rPr>
              <a:t>A</a:t>
            </a:r>
            <a:r>
              <a:rPr lang="en-US" sz="4385" u="none" strike="noStrike">
                <a:solidFill>
                  <a:srgbClr val="000000"/>
                </a:solidFill>
                <a:latin typeface="Balsamiq Sans"/>
                <a:ea typeface="Balsamiq Sans"/>
                <a:cs typeface="Balsamiq Sans"/>
                <a:sym typeface="Balsamiq Sans"/>
              </a:rPr>
              <a:t>. Ankara</a:t>
            </a:r>
          </a:p>
          <a:p>
            <a:pPr marL="0" lvl="1" indent="0" algn="l">
              <a:lnSpc>
                <a:spcPts val="8815"/>
              </a:lnSpc>
              <a:spcBef>
                <a:spcPct val="0"/>
              </a:spcBef>
            </a:pPr>
            <a:r>
              <a:rPr lang="en-US" sz="4385" u="none" strike="noStrike">
                <a:solidFill>
                  <a:srgbClr val="000000"/>
                </a:solidFill>
                <a:latin typeface="Balsamiq Sans"/>
                <a:ea typeface="Balsamiq Sans"/>
                <a:cs typeface="Balsamiq Sans"/>
                <a:sym typeface="Balsamiq Sans"/>
              </a:rPr>
              <a:t>C. Siirt</a:t>
            </a:r>
          </a:p>
        </p:txBody>
      </p:sp>
      <p:sp>
        <p:nvSpPr>
          <p:cNvPr id="18" name="Freeform 18"/>
          <p:cNvSpPr/>
          <p:nvPr/>
        </p:nvSpPr>
        <p:spPr>
          <a:xfrm>
            <a:off x="13013925" y="4412637"/>
            <a:ext cx="5826230" cy="5874363"/>
          </a:xfrm>
          <a:custGeom>
            <a:avLst/>
            <a:gdLst/>
            <a:ahLst/>
            <a:cxnLst/>
            <a:rect l="l" t="t" r="r" b="b"/>
            <a:pathLst>
              <a:path w="5826230" h="5874363">
                <a:moveTo>
                  <a:pt x="0" y="0"/>
                </a:moveTo>
                <a:lnTo>
                  <a:pt x="5826230" y="0"/>
                </a:lnTo>
                <a:lnTo>
                  <a:pt x="5826230" y="5874363"/>
                </a:lnTo>
                <a:lnTo>
                  <a:pt x="0" y="5874363"/>
                </a:lnTo>
                <a:lnTo>
                  <a:pt x="0" y="0"/>
                </a:lnTo>
                <a:close/>
              </a:path>
            </a:pathLst>
          </a:custGeom>
          <a:blipFill>
            <a:blip r:embed="rId3"/>
            <a:stretch>
              <a:fillRect t="-31181" b="-45139"/>
            </a:stretch>
          </a:blipFill>
        </p:spPr>
      </p:sp>
      <p:sp>
        <p:nvSpPr>
          <p:cNvPr id="19" name="Freeform 19"/>
          <p:cNvSpPr/>
          <p:nvPr/>
        </p:nvSpPr>
        <p:spPr>
          <a:xfrm>
            <a:off x="15084" y="0"/>
            <a:ext cx="3478686" cy="10287000"/>
          </a:xfrm>
          <a:custGeom>
            <a:avLst/>
            <a:gdLst/>
            <a:ahLst/>
            <a:cxnLst/>
            <a:rect l="l" t="t" r="r" b="b"/>
            <a:pathLst>
              <a:path w="3478686" h="10287000">
                <a:moveTo>
                  <a:pt x="0" y="0"/>
                </a:moveTo>
                <a:lnTo>
                  <a:pt x="3478686" y="0"/>
                </a:lnTo>
                <a:lnTo>
                  <a:pt x="3478686" y="10287000"/>
                </a:lnTo>
                <a:lnTo>
                  <a:pt x="0" y="10287000"/>
                </a:lnTo>
                <a:lnTo>
                  <a:pt x="0" y="0"/>
                </a:lnTo>
                <a:close/>
              </a:path>
            </a:pathLst>
          </a:custGeom>
          <a:blipFill>
            <a:blip r:embed="rId4"/>
            <a:stretch>
              <a:fillRect l="-155182" t="-37987" r="-152866"/>
            </a:stretch>
          </a:blipFill>
        </p:spPr>
      </p:sp>
      <p:sp>
        <p:nvSpPr>
          <p:cNvPr id="20" name="Freeform 20"/>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1" name="Freeform 21"/>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7030" r="-17030"/>
            </a:stretch>
          </a:blipFill>
        </p:spPr>
      </p:sp>
      <p:grpSp>
        <p:nvGrpSpPr>
          <p:cNvPr id="3" name="Group 3"/>
          <p:cNvGrpSpPr/>
          <p:nvPr/>
        </p:nvGrpSpPr>
        <p:grpSpPr>
          <a:xfrm>
            <a:off x="8287300" y="6323169"/>
            <a:ext cx="4670161" cy="896517"/>
            <a:chOff x="0" y="0"/>
            <a:chExt cx="1230001" cy="236120"/>
          </a:xfrm>
        </p:grpSpPr>
        <p:sp>
          <p:nvSpPr>
            <p:cNvPr id="4" name="Freeform 4"/>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gradFill rotWithShape="1">
              <a:gsLst>
                <a:gs pos="0">
                  <a:srgbClr val="0097B2">
                    <a:alpha val="100000"/>
                  </a:srgbClr>
                </a:gs>
                <a:gs pos="100000">
                  <a:srgbClr val="7ED957">
                    <a:alpha val="100000"/>
                  </a:srgbClr>
                </a:gs>
              </a:gsLst>
              <a:lin ang="0"/>
            </a:gradFill>
            <a:ln w="38100" cap="rnd">
              <a:solidFill>
                <a:srgbClr val="D78F28"/>
              </a:solidFill>
              <a:prstDash val="solid"/>
              <a:round/>
            </a:ln>
          </p:spPr>
        </p:sp>
        <p:sp>
          <p:nvSpPr>
            <p:cNvPr id="5" name="TextBox 5"/>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3550234" y="7479951"/>
            <a:ext cx="4670161" cy="896517"/>
            <a:chOff x="0" y="0"/>
            <a:chExt cx="1230001" cy="236120"/>
          </a:xfrm>
        </p:grpSpPr>
        <p:sp>
          <p:nvSpPr>
            <p:cNvPr id="7" name="Freeform 7"/>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8" name="TextBox 8"/>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3550234" y="6323169"/>
            <a:ext cx="4670161" cy="896517"/>
            <a:chOff x="0" y="0"/>
            <a:chExt cx="1230001" cy="236120"/>
          </a:xfrm>
        </p:grpSpPr>
        <p:sp>
          <p:nvSpPr>
            <p:cNvPr id="10" name="Freeform 10"/>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1" name="TextBox 11"/>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287300" y="7479951"/>
            <a:ext cx="4670161" cy="896517"/>
            <a:chOff x="0" y="0"/>
            <a:chExt cx="1230001" cy="236120"/>
          </a:xfrm>
        </p:grpSpPr>
        <p:sp>
          <p:nvSpPr>
            <p:cNvPr id="13" name="Freeform 13"/>
            <p:cNvSpPr/>
            <p:nvPr/>
          </p:nvSpPr>
          <p:spPr>
            <a:xfrm>
              <a:off x="0" y="0"/>
              <a:ext cx="1230001" cy="236120"/>
            </a:xfrm>
            <a:custGeom>
              <a:avLst/>
              <a:gdLst/>
              <a:ahLst/>
              <a:cxnLst/>
              <a:rect l="l" t="t" r="r" b="b"/>
              <a:pathLst>
                <a:path w="1230001" h="236120">
                  <a:moveTo>
                    <a:pt x="64652" y="0"/>
                  </a:moveTo>
                  <a:lnTo>
                    <a:pt x="1165349" y="0"/>
                  </a:lnTo>
                  <a:cubicBezTo>
                    <a:pt x="1182496" y="0"/>
                    <a:pt x="1198940" y="6812"/>
                    <a:pt x="1211065" y="18936"/>
                  </a:cubicBezTo>
                  <a:cubicBezTo>
                    <a:pt x="1223190" y="31061"/>
                    <a:pt x="1230001" y="47505"/>
                    <a:pt x="1230001" y="64652"/>
                  </a:cubicBezTo>
                  <a:lnTo>
                    <a:pt x="1230001" y="171468"/>
                  </a:lnTo>
                  <a:cubicBezTo>
                    <a:pt x="1230001" y="188615"/>
                    <a:pt x="1223190" y="205059"/>
                    <a:pt x="1211065" y="217184"/>
                  </a:cubicBezTo>
                  <a:cubicBezTo>
                    <a:pt x="1198940" y="229308"/>
                    <a:pt x="1182496" y="236120"/>
                    <a:pt x="1165349" y="236120"/>
                  </a:cubicBezTo>
                  <a:lnTo>
                    <a:pt x="64652" y="236120"/>
                  </a:lnTo>
                  <a:cubicBezTo>
                    <a:pt x="47505" y="236120"/>
                    <a:pt x="31061" y="229308"/>
                    <a:pt x="18936" y="217184"/>
                  </a:cubicBezTo>
                  <a:cubicBezTo>
                    <a:pt x="6812" y="205059"/>
                    <a:pt x="0" y="188615"/>
                    <a:pt x="0" y="171468"/>
                  </a:cubicBezTo>
                  <a:lnTo>
                    <a:pt x="0" y="64652"/>
                  </a:lnTo>
                  <a:cubicBezTo>
                    <a:pt x="0" y="47505"/>
                    <a:pt x="6812" y="31061"/>
                    <a:pt x="18936" y="18936"/>
                  </a:cubicBezTo>
                  <a:cubicBezTo>
                    <a:pt x="31061" y="6812"/>
                    <a:pt x="47505" y="0"/>
                    <a:pt x="64652" y="0"/>
                  </a:cubicBezTo>
                  <a:close/>
                </a:path>
              </a:pathLst>
            </a:custGeom>
            <a:solidFill>
              <a:srgbClr val="F7F3F0"/>
            </a:solidFill>
            <a:ln w="38100" cap="rnd">
              <a:solidFill>
                <a:srgbClr val="D78F28"/>
              </a:solidFill>
              <a:prstDash val="solid"/>
              <a:round/>
            </a:ln>
          </p:spPr>
        </p:sp>
        <p:sp>
          <p:nvSpPr>
            <p:cNvPr id="14" name="TextBox 14"/>
            <p:cNvSpPr txBox="1"/>
            <p:nvPr/>
          </p:nvSpPr>
          <p:spPr>
            <a:xfrm>
              <a:off x="0" y="-38100"/>
              <a:ext cx="1230001" cy="27422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3056444" y="4412637"/>
            <a:ext cx="5826230" cy="5874363"/>
          </a:xfrm>
          <a:custGeom>
            <a:avLst/>
            <a:gdLst/>
            <a:ahLst/>
            <a:cxnLst/>
            <a:rect l="l" t="t" r="r" b="b"/>
            <a:pathLst>
              <a:path w="5826230" h="5874363">
                <a:moveTo>
                  <a:pt x="0" y="0"/>
                </a:moveTo>
                <a:lnTo>
                  <a:pt x="5826229" y="0"/>
                </a:lnTo>
                <a:lnTo>
                  <a:pt x="5826229" y="5874363"/>
                </a:lnTo>
                <a:lnTo>
                  <a:pt x="0" y="5874363"/>
                </a:lnTo>
                <a:lnTo>
                  <a:pt x="0" y="0"/>
                </a:lnTo>
                <a:close/>
              </a:path>
            </a:pathLst>
          </a:custGeom>
          <a:blipFill>
            <a:blip r:embed="rId3"/>
            <a:stretch>
              <a:fillRect t="-31181" b="-45139"/>
            </a:stretch>
          </a:blipFill>
        </p:spPr>
      </p:sp>
      <p:sp>
        <p:nvSpPr>
          <p:cNvPr id="16" name="Freeform 16"/>
          <p:cNvSpPr/>
          <p:nvPr/>
        </p:nvSpPr>
        <p:spPr>
          <a:xfrm>
            <a:off x="15084" y="0"/>
            <a:ext cx="3478686" cy="10287000"/>
          </a:xfrm>
          <a:custGeom>
            <a:avLst/>
            <a:gdLst/>
            <a:ahLst/>
            <a:cxnLst/>
            <a:rect l="l" t="t" r="r" b="b"/>
            <a:pathLst>
              <a:path w="3478686" h="10287000">
                <a:moveTo>
                  <a:pt x="0" y="0"/>
                </a:moveTo>
                <a:lnTo>
                  <a:pt x="3478686" y="0"/>
                </a:lnTo>
                <a:lnTo>
                  <a:pt x="3478686" y="10287000"/>
                </a:lnTo>
                <a:lnTo>
                  <a:pt x="0" y="10287000"/>
                </a:lnTo>
                <a:lnTo>
                  <a:pt x="0" y="0"/>
                </a:lnTo>
                <a:close/>
              </a:path>
            </a:pathLst>
          </a:custGeom>
          <a:blipFill>
            <a:blip r:embed="rId4"/>
            <a:stretch>
              <a:fillRect l="-155182" t="-37987" r="-152866"/>
            </a:stretch>
          </a:blipFill>
        </p:spPr>
      </p:sp>
      <p:sp>
        <p:nvSpPr>
          <p:cNvPr id="17" name="Freeform 17"/>
          <p:cNvSpPr/>
          <p:nvPr/>
        </p:nvSpPr>
        <p:spPr>
          <a:xfrm>
            <a:off x="16936680" y="359336"/>
            <a:ext cx="1107790" cy="1107790"/>
          </a:xfrm>
          <a:custGeom>
            <a:avLst/>
            <a:gdLst/>
            <a:ahLst/>
            <a:cxnLst/>
            <a:rect l="l" t="t" r="r" b="b"/>
            <a:pathLst>
              <a:path w="1107790" h="1107790">
                <a:moveTo>
                  <a:pt x="0" y="0"/>
                </a:moveTo>
                <a:lnTo>
                  <a:pt x="1107791" y="0"/>
                </a:lnTo>
                <a:lnTo>
                  <a:pt x="1107791" y="1107790"/>
                </a:lnTo>
                <a:lnTo>
                  <a:pt x="0" y="110779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8" name="Freeform 18"/>
          <p:cNvSpPr/>
          <p:nvPr/>
        </p:nvSpPr>
        <p:spPr>
          <a:xfrm rot="-3743026">
            <a:off x="12230570" y="2385097"/>
            <a:ext cx="1651746" cy="540572"/>
          </a:xfrm>
          <a:custGeom>
            <a:avLst/>
            <a:gdLst/>
            <a:ahLst/>
            <a:cxnLst/>
            <a:rect l="l" t="t" r="r" b="b"/>
            <a:pathLst>
              <a:path w="1651746" h="540572">
                <a:moveTo>
                  <a:pt x="0" y="0"/>
                </a:moveTo>
                <a:lnTo>
                  <a:pt x="1651747" y="0"/>
                </a:lnTo>
                <a:lnTo>
                  <a:pt x="1651747" y="540572"/>
                </a:lnTo>
                <a:lnTo>
                  <a:pt x="0" y="54057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9" name="Freeform 19"/>
          <p:cNvSpPr/>
          <p:nvPr/>
        </p:nvSpPr>
        <p:spPr>
          <a:xfrm rot="-1719618">
            <a:off x="14006871" y="2340867"/>
            <a:ext cx="2468875" cy="807996"/>
          </a:xfrm>
          <a:custGeom>
            <a:avLst/>
            <a:gdLst/>
            <a:ahLst/>
            <a:cxnLst/>
            <a:rect l="l" t="t" r="r" b="b"/>
            <a:pathLst>
              <a:path w="2468875" h="807996">
                <a:moveTo>
                  <a:pt x="0" y="0"/>
                </a:moveTo>
                <a:lnTo>
                  <a:pt x="2468876" y="0"/>
                </a:lnTo>
                <a:lnTo>
                  <a:pt x="2468876" y="807995"/>
                </a:lnTo>
                <a:lnTo>
                  <a:pt x="0" y="80799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0" name="Freeform 20"/>
          <p:cNvSpPr/>
          <p:nvPr/>
        </p:nvSpPr>
        <p:spPr>
          <a:xfrm rot="-6706302">
            <a:off x="6780723" y="2307334"/>
            <a:ext cx="2126967" cy="696098"/>
          </a:xfrm>
          <a:custGeom>
            <a:avLst/>
            <a:gdLst/>
            <a:ahLst/>
            <a:cxnLst/>
            <a:rect l="l" t="t" r="r" b="b"/>
            <a:pathLst>
              <a:path w="2126967" h="696098">
                <a:moveTo>
                  <a:pt x="0" y="0"/>
                </a:moveTo>
                <a:lnTo>
                  <a:pt x="2126967" y="0"/>
                </a:lnTo>
                <a:lnTo>
                  <a:pt x="2126967" y="696098"/>
                </a:lnTo>
                <a:lnTo>
                  <a:pt x="0" y="69609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1" name="Freeform 21"/>
          <p:cNvSpPr/>
          <p:nvPr/>
        </p:nvSpPr>
        <p:spPr>
          <a:xfrm rot="-3563614">
            <a:off x="10698595" y="1074338"/>
            <a:ext cx="2400372" cy="785576"/>
          </a:xfrm>
          <a:custGeom>
            <a:avLst/>
            <a:gdLst/>
            <a:ahLst/>
            <a:cxnLst/>
            <a:rect l="l" t="t" r="r" b="b"/>
            <a:pathLst>
              <a:path w="2400372" h="785576">
                <a:moveTo>
                  <a:pt x="0" y="0"/>
                </a:moveTo>
                <a:lnTo>
                  <a:pt x="2400372" y="0"/>
                </a:lnTo>
                <a:lnTo>
                  <a:pt x="2400372" y="785576"/>
                </a:lnTo>
                <a:lnTo>
                  <a:pt x="0" y="78557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2" name="Freeform 22"/>
          <p:cNvSpPr/>
          <p:nvPr/>
        </p:nvSpPr>
        <p:spPr>
          <a:xfrm rot="-7306028">
            <a:off x="9425867" y="2204694"/>
            <a:ext cx="1297989" cy="424796"/>
          </a:xfrm>
          <a:custGeom>
            <a:avLst/>
            <a:gdLst/>
            <a:ahLst/>
            <a:cxnLst/>
            <a:rect l="l" t="t" r="r" b="b"/>
            <a:pathLst>
              <a:path w="1297989" h="424796">
                <a:moveTo>
                  <a:pt x="0" y="0"/>
                </a:moveTo>
                <a:lnTo>
                  <a:pt x="1297989" y="0"/>
                </a:lnTo>
                <a:lnTo>
                  <a:pt x="1297989" y="424797"/>
                </a:lnTo>
                <a:lnTo>
                  <a:pt x="0" y="42479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3" name="Freeform 23"/>
          <p:cNvSpPr/>
          <p:nvPr/>
        </p:nvSpPr>
        <p:spPr>
          <a:xfrm rot="-2700000">
            <a:off x="13550405" y="4481336"/>
            <a:ext cx="2015714" cy="659688"/>
          </a:xfrm>
          <a:custGeom>
            <a:avLst/>
            <a:gdLst/>
            <a:ahLst/>
            <a:cxnLst/>
            <a:rect l="l" t="t" r="r" b="b"/>
            <a:pathLst>
              <a:path w="2015714" h="659688">
                <a:moveTo>
                  <a:pt x="0" y="0"/>
                </a:moveTo>
                <a:lnTo>
                  <a:pt x="2015714" y="0"/>
                </a:lnTo>
                <a:lnTo>
                  <a:pt x="2015714" y="659689"/>
                </a:lnTo>
                <a:lnTo>
                  <a:pt x="0" y="65968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4" name="Freeform 24"/>
          <p:cNvSpPr/>
          <p:nvPr/>
        </p:nvSpPr>
        <p:spPr>
          <a:xfrm rot="5135618">
            <a:off x="11267461" y="4246707"/>
            <a:ext cx="1598143" cy="523028"/>
          </a:xfrm>
          <a:custGeom>
            <a:avLst/>
            <a:gdLst/>
            <a:ahLst/>
            <a:cxnLst/>
            <a:rect l="l" t="t" r="r" b="b"/>
            <a:pathLst>
              <a:path w="1598143" h="523028">
                <a:moveTo>
                  <a:pt x="0" y="0"/>
                </a:moveTo>
                <a:lnTo>
                  <a:pt x="1598143" y="0"/>
                </a:lnTo>
                <a:lnTo>
                  <a:pt x="1598143" y="523028"/>
                </a:lnTo>
                <a:lnTo>
                  <a:pt x="0" y="52302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5" name="Freeform 25"/>
          <p:cNvSpPr/>
          <p:nvPr/>
        </p:nvSpPr>
        <p:spPr>
          <a:xfrm rot="2700000">
            <a:off x="8176314" y="3950582"/>
            <a:ext cx="1958756" cy="641047"/>
          </a:xfrm>
          <a:custGeom>
            <a:avLst/>
            <a:gdLst/>
            <a:ahLst/>
            <a:cxnLst/>
            <a:rect l="l" t="t" r="r" b="b"/>
            <a:pathLst>
              <a:path w="1958756" h="641047">
                <a:moveTo>
                  <a:pt x="0" y="0"/>
                </a:moveTo>
                <a:lnTo>
                  <a:pt x="1958756" y="0"/>
                </a:lnTo>
                <a:lnTo>
                  <a:pt x="1958756" y="641047"/>
                </a:lnTo>
                <a:lnTo>
                  <a:pt x="0" y="64104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6" name="Freeform 26"/>
          <p:cNvSpPr/>
          <p:nvPr/>
        </p:nvSpPr>
        <p:spPr>
          <a:xfrm rot="-3806096">
            <a:off x="12156954" y="4693946"/>
            <a:ext cx="1781959" cy="583187"/>
          </a:xfrm>
          <a:custGeom>
            <a:avLst/>
            <a:gdLst/>
            <a:ahLst/>
            <a:cxnLst/>
            <a:rect l="l" t="t" r="r" b="b"/>
            <a:pathLst>
              <a:path w="1781959" h="583187">
                <a:moveTo>
                  <a:pt x="0" y="0"/>
                </a:moveTo>
                <a:lnTo>
                  <a:pt x="1781958" y="0"/>
                </a:lnTo>
                <a:lnTo>
                  <a:pt x="1781958" y="583187"/>
                </a:lnTo>
                <a:lnTo>
                  <a:pt x="0" y="5831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7" name="Freeform 27"/>
          <p:cNvSpPr/>
          <p:nvPr/>
        </p:nvSpPr>
        <p:spPr>
          <a:xfrm rot="5798976">
            <a:off x="10566817" y="3562746"/>
            <a:ext cx="1848835" cy="605073"/>
          </a:xfrm>
          <a:custGeom>
            <a:avLst/>
            <a:gdLst/>
            <a:ahLst/>
            <a:cxnLst/>
            <a:rect l="l" t="t" r="r" b="b"/>
            <a:pathLst>
              <a:path w="1848835" h="605073">
                <a:moveTo>
                  <a:pt x="0" y="0"/>
                </a:moveTo>
                <a:lnTo>
                  <a:pt x="1848835" y="0"/>
                </a:lnTo>
                <a:lnTo>
                  <a:pt x="1848835" y="605073"/>
                </a:lnTo>
                <a:lnTo>
                  <a:pt x="0" y="60507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8" name="Freeform 28"/>
          <p:cNvSpPr/>
          <p:nvPr/>
        </p:nvSpPr>
        <p:spPr>
          <a:xfrm rot="-7086763">
            <a:off x="7491964" y="4741866"/>
            <a:ext cx="1489118" cy="487348"/>
          </a:xfrm>
          <a:custGeom>
            <a:avLst/>
            <a:gdLst/>
            <a:ahLst/>
            <a:cxnLst/>
            <a:rect l="l" t="t" r="r" b="b"/>
            <a:pathLst>
              <a:path w="1489118" h="487348">
                <a:moveTo>
                  <a:pt x="0" y="0"/>
                </a:moveTo>
                <a:lnTo>
                  <a:pt x="1489118" y="0"/>
                </a:lnTo>
                <a:lnTo>
                  <a:pt x="1489118" y="487347"/>
                </a:lnTo>
                <a:lnTo>
                  <a:pt x="0" y="48734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9" name="Freeform 29"/>
          <p:cNvSpPr/>
          <p:nvPr/>
        </p:nvSpPr>
        <p:spPr>
          <a:xfrm rot="807363">
            <a:off x="9844645" y="-88214"/>
            <a:ext cx="6058618" cy="6000530"/>
          </a:xfrm>
          <a:custGeom>
            <a:avLst/>
            <a:gdLst/>
            <a:ahLst/>
            <a:cxnLst/>
            <a:rect l="l" t="t" r="r" b="b"/>
            <a:pathLst>
              <a:path w="6058618" h="6000530">
                <a:moveTo>
                  <a:pt x="0" y="0"/>
                </a:moveTo>
                <a:lnTo>
                  <a:pt x="6058619" y="0"/>
                </a:lnTo>
                <a:lnTo>
                  <a:pt x="6058619" y="6000530"/>
                </a:lnTo>
                <a:lnTo>
                  <a:pt x="0" y="600053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30" name="TextBox 30"/>
          <p:cNvSpPr txBox="1"/>
          <p:nvPr/>
        </p:nvSpPr>
        <p:spPr>
          <a:xfrm>
            <a:off x="8557939" y="6148271"/>
            <a:ext cx="4243184" cy="2120572"/>
          </a:xfrm>
          <a:prstGeom prst="rect">
            <a:avLst/>
          </a:prstGeom>
        </p:spPr>
        <p:txBody>
          <a:bodyPr lIns="0" tIns="0" rIns="0" bIns="0" rtlCol="0" anchor="t">
            <a:spAutoFit/>
          </a:bodyPr>
          <a:lstStyle/>
          <a:p>
            <a:pPr algn="l">
              <a:lnSpc>
                <a:spcPts val="8815"/>
              </a:lnSpc>
            </a:pPr>
            <a:r>
              <a:rPr lang="en-US" sz="4385">
                <a:solidFill>
                  <a:srgbClr val="000000"/>
                </a:solidFill>
                <a:latin typeface="Balsamiq Sans"/>
                <a:ea typeface="Balsamiq Sans"/>
                <a:cs typeface="Balsamiq Sans"/>
                <a:sym typeface="Balsamiq Sans"/>
              </a:rPr>
              <a:t>B. İstanbul</a:t>
            </a:r>
          </a:p>
          <a:p>
            <a:pPr algn="l">
              <a:lnSpc>
                <a:spcPts val="8815"/>
              </a:lnSpc>
            </a:pPr>
            <a:r>
              <a:rPr lang="en-US" sz="4385">
                <a:solidFill>
                  <a:srgbClr val="000000"/>
                </a:solidFill>
                <a:latin typeface="Balsamiq Sans"/>
                <a:ea typeface="Balsamiq Sans"/>
                <a:cs typeface="Balsamiq Sans"/>
                <a:sym typeface="Balsamiq Sans"/>
              </a:rPr>
              <a:t>D. İzmir</a:t>
            </a:r>
          </a:p>
        </p:txBody>
      </p:sp>
      <p:sp>
        <p:nvSpPr>
          <p:cNvPr id="31" name="TextBox 31"/>
          <p:cNvSpPr txBox="1"/>
          <p:nvPr/>
        </p:nvSpPr>
        <p:spPr>
          <a:xfrm>
            <a:off x="3880785" y="6148271"/>
            <a:ext cx="4620004" cy="2130483"/>
          </a:xfrm>
          <a:prstGeom prst="rect">
            <a:avLst/>
          </a:prstGeom>
        </p:spPr>
        <p:txBody>
          <a:bodyPr lIns="0" tIns="0" rIns="0" bIns="0" rtlCol="0" anchor="t">
            <a:spAutoFit/>
          </a:bodyPr>
          <a:lstStyle/>
          <a:p>
            <a:pPr marL="0" lvl="1" indent="0" algn="l">
              <a:lnSpc>
                <a:spcPts val="8815"/>
              </a:lnSpc>
              <a:spcBef>
                <a:spcPct val="0"/>
              </a:spcBef>
            </a:pPr>
            <a:r>
              <a:rPr lang="en-US" sz="4385">
                <a:solidFill>
                  <a:srgbClr val="000000"/>
                </a:solidFill>
                <a:latin typeface="Balsamiq Sans"/>
                <a:ea typeface="Balsamiq Sans"/>
                <a:cs typeface="Balsamiq Sans"/>
                <a:sym typeface="Balsamiq Sans"/>
              </a:rPr>
              <a:t>A</a:t>
            </a:r>
            <a:r>
              <a:rPr lang="en-US" sz="4385" u="none" strike="noStrike">
                <a:solidFill>
                  <a:srgbClr val="000000"/>
                </a:solidFill>
                <a:latin typeface="Balsamiq Sans"/>
                <a:ea typeface="Balsamiq Sans"/>
                <a:cs typeface="Balsamiq Sans"/>
                <a:sym typeface="Balsamiq Sans"/>
              </a:rPr>
              <a:t>. Ankara</a:t>
            </a:r>
          </a:p>
          <a:p>
            <a:pPr marL="0" lvl="1" indent="0" algn="l">
              <a:lnSpc>
                <a:spcPts val="8815"/>
              </a:lnSpc>
              <a:spcBef>
                <a:spcPct val="0"/>
              </a:spcBef>
            </a:pPr>
            <a:r>
              <a:rPr lang="en-US" sz="4385" u="none" strike="noStrike">
                <a:solidFill>
                  <a:srgbClr val="000000"/>
                </a:solidFill>
                <a:latin typeface="Balsamiq Sans"/>
                <a:ea typeface="Balsamiq Sans"/>
                <a:cs typeface="Balsamiq Sans"/>
                <a:sym typeface="Balsamiq Sans"/>
              </a:rPr>
              <a:t>C. Siirt</a:t>
            </a:r>
          </a:p>
        </p:txBody>
      </p:sp>
      <p:sp>
        <p:nvSpPr>
          <p:cNvPr id="32" name="Freeform 32"/>
          <p:cNvSpPr/>
          <p:nvPr/>
        </p:nvSpPr>
        <p:spPr>
          <a:xfrm rot="-1165012">
            <a:off x="4641446" y="382736"/>
            <a:ext cx="6058618" cy="6000530"/>
          </a:xfrm>
          <a:custGeom>
            <a:avLst/>
            <a:gdLst/>
            <a:ahLst/>
            <a:cxnLst/>
            <a:rect l="l" t="t" r="r" b="b"/>
            <a:pathLst>
              <a:path w="6058618" h="6000530">
                <a:moveTo>
                  <a:pt x="0" y="0"/>
                </a:moveTo>
                <a:lnTo>
                  <a:pt x="6058619" y="0"/>
                </a:lnTo>
                <a:lnTo>
                  <a:pt x="6058619" y="6000530"/>
                </a:lnTo>
                <a:lnTo>
                  <a:pt x="0" y="600053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33" name="Freeform 33"/>
          <p:cNvSpPr/>
          <p:nvPr/>
        </p:nvSpPr>
        <p:spPr>
          <a:xfrm>
            <a:off x="255477" y="695732"/>
            <a:ext cx="5728052" cy="4769905"/>
          </a:xfrm>
          <a:custGeom>
            <a:avLst/>
            <a:gdLst/>
            <a:ahLst/>
            <a:cxnLst/>
            <a:rect l="l" t="t" r="r" b="b"/>
            <a:pathLst>
              <a:path w="5728052" h="4769905">
                <a:moveTo>
                  <a:pt x="0" y="0"/>
                </a:moveTo>
                <a:lnTo>
                  <a:pt x="5728051" y="0"/>
                </a:lnTo>
                <a:lnTo>
                  <a:pt x="5728051" y="4769905"/>
                </a:lnTo>
                <a:lnTo>
                  <a:pt x="0" y="4769905"/>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34" name="TextBox 34"/>
          <p:cNvSpPr txBox="1"/>
          <p:nvPr/>
        </p:nvSpPr>
        <p:spPr>
          <a:xfrm rot="196195">
            <a:off x="-491449" y="2546827"/>
            <a:ext cx="6862982" cy="548227"/>
          </a:xfrm>
          <a:prstGeom prst="rect">
            <a:avLst/>
          </a:prstGeom>
        </p:spPr>
        <p:txBody>
          <a:bodyPr lIns="0" tIns="0" rIns="0" bIns="0" rtlCol="0" anchor="t">
            <a:spAutoFit/>
          </a:bodyPr>
          <a:lstStyle/>
          <a:p>
            <a:pPr algn="ctr">
              <a:lnSpc>
                <a:spcPts val="3926"/>
              </a:lnSpc>
            </a:pPr>
            <a:r>
              <a:rPr lang="en-US" sz="4619" spc="-318">
                <a:solidFill>
                  <a:srgbClr val="344A3D"/>
                </a:solidFill>
                <a:latin typeface="Alkatra"/>
                <a:ea typeface="Alkatra"/>
                <a:cs typeface="Alkatra"/>
                <a:sym typeface="Alkatra"/>
              </a:rPr>
              <a:t>Harikasın!</a:t>
            </a:r>
          </a:p>
        </p:txBody>
      </p:sp>
      <p:sp>
        <p:nvSpPr>
          <p:cNvPr id="35" name="Freeform 35"/>
          <p:cNvSpPr/>
          <p:nvPr/>
        </p:nvSpPr>
        <p:spPr>
          <a:xfrm>
            <a:off x="498931" y="306205"/>
            <a:ext cx="1013168" cy="1160922"/>
          </a:xfrm>
          <a:custGeom>
            <a:avLst/>
            <a:gdLst/>
            <a:ahLst/>
            <a:cxnLst/>
            <a:rect l="l" t="t" r="r" b="b"/>
            <a:pathLst>
              <a:path w="1013168" h="1160922">
                <a:moveTo>
                  <a:pt x="0" y="0"/>
                </a:moveTo>
                <a:lnTo>
                  <a:pt x="1013168" y="0"/>
                </a:lnTo>
                <a:lnTo>
                  <a:pt x="1013168" y="1160921"/>
                </a:lnTo>
                <a:lnTo>
                  <a:pt x="0" y="116092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426</Words>
  <Application>Microsoft Office PowerPoint</Application>
  <PresentationFormat>Özel</PresentationFormat>
  <Paragraphs>88</Paragraphs>
  <Slides>19</Slides>
  <Notes>0</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19</vt:i4>
      </vt:variant>
    </vt:vector>
  </HeadingPairs>
  <TitlesOfParts>
    <vt:vector size="30" baseType="lpstr">
      <vt:lpstr>Balsamiq Sans Bold</vt:lpstr>
      <vt:lpstr>Balsamiq Sans</vt:lpstr>
      <vt:lpstr>Calibri</vt:lpstr>
      <vt:lpstr>Amazing Grotesk</vt:lpstr>
      <vt:lpstr>Paytone One</vt:lpstr>
      <vt:lpstr>Bungee</vt:lpstr>
      <vt:lpstr>Mulled Wine Season</vt:lpstr>
      <vt:lpstr>Arial</vt:lpstr>
      <vt:lpstr>Redressed</vt:lpstr>
      <vt:lpstr>Alkatra</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Orange Illustrative Quiz Time Presentation</dc:title>
  <dc:creator>Gülçin İşidoğru</dc:creator>
  <cp:lastModifiedBy>Gülçin İşidoğru</cp:lastModifiedBy>
  <cp:revision>2</cp:revision>
  <dcterms:created xsi:type="dcterms:W3CDTF">2006-08-16T00:00:00Z</dcterms:created>
  <dcterms:modified xsi:type="dcterms:W3CDTF">2025-04-20T12:21:16Z</dcterms:modified>
  <dc:identifier>DAGkZ2-7c5c</dc:identifier>
</cp:coreProperties>
</file>